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9.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2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1.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2.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3.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24.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2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26.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27.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28.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9.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30.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31.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32.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3.jpg" ContentType="image/jpg"/>
  <Override PartName="/ppt/media/image64.jpg" ContentType="image/jpg"/>
  <Override PartName="/ppt/notesSlides/notesSlide5.xml" ContentType="application/vnd.openxmlformats-officedocument.presentationml.notesSlide+xml"/>
  <Override PartName="/ppt/media/image66.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 id="2147485098" r:id="rId3"/>
    <p:sldMasterId id="2147485110" r:id="rId4"/>
    <p:sldMasterId id="2147485136" r:id="rId5"/>
    <p:sldMasterId id="2147485148" r:id="rId6"/>
    <p:sldMasterId id="2147485178" r:id="rId7"/>
    <p:sldMasterId id="2147485188" r:id="rId8"/>
    <p:sldMasterId id="2147485210" r:id="rId9"/>
    <p:sldMasterId id="2147485225" r:id="rId10"/>
    <p:sldMasterId id="2147485255" r:id="rId11"/>
    <p:sldMasterId id="2147485264" r:id="rId12"/>
    <p:sldMasterId id="2147485277" r:id="rId13"/>
    <p:sldMasterId id="2147485289" r:id="rId14"/>
    <p:sldMasterId id="2147485303" r:id="rId15"/>
    <p:sldMasterId id="2147485327" r:id="rId16"/>
    <p:sldMasterId id="2147485375" r:id="rId17"/>
    <p:sldMasterId id="2147485387" r:id="rId18"/>
    <p:sldMasterId id="2147485397" r:id="rId19"/>
    <p:sldMasterId id="2147485478" r:id="rId20"/>
    <p:sldMasterId id="2147485486" r:id="rId21"/>
    <p:sldMasterId id="2147485494" r:id="rId22"/>
    <p:sldMasterId id="2147485506" r:id="rId23"/>
    <p:sldMasterId id="2147485521" r:id="rId24"/>
    <p:sldMasterId id="2147485533" r:id="rId25"/>
    <p:sldMasterId id="2147485545" r:id="rId26"/>
    <p:sldMasterId id="2147485557" r:id="rId27"/>
    <p:sldMasterId id="2147485569" r:id="rId28"/>
    <p:sldMasterId id="2147485581" r:id="rId29"/>
    <p:sldMasterId id="2147485600" r:id="rId30"/>
    <p:sldMasterId id="2147485615" r:id="rId31"/>
    <p:sldMasterId id="2147485625" r:id="rId32"/>
    <p:sldMasterId id="2147485637" r:id="rId33"/>
  </p:sldMasterIdLst>
  <p:notesMasterIdLst>
    <p:notesMasterId r:id="rId92"/>
  </p:notesMasterIdLst>
  <p:handoutMasterIdLst>
    <p:handoutMasterId r:id="rId93"/>
  </p:handoutMasterIdLst>
  <p:sldIdLst>
    <p:sldId id="661" r:id="rId34"/>
    <p:sldId id="729" r:id="rId35"/>
    <p:sldId id="730" r:id="rId36"/>
    <p:sldId id="748" r:id="rId37"/>
    <p:sldId id="580" r:id="rId38"/>
    <p:sldId id="614" r:id="rId39"/>
    <p:sldId id="749" r:id="rId40"/>
    <p:sldId id="663" r:id="rId41"/>
    <p:sldId id="623" r:id="rId42"/>
    <p:sldId id="582" r:id="rId43"/>
    <p:sldId id="702" r:id="rId44"/>
    <p:sldId id="750" r:id="rId45"/>
    <p:sldId id="727" r:id="rId46"/>
    <p:sldId id="728" r:id="rId47"/>
    <p:sldId id="751" r:id="rId48"/>
    <p:sldId id="782" r:id="rId49"/>
    <p:sldId id="783" r:id="rId50"/>
    <p:sldId id="784" r:id="rId51"/>
    <p:sldId id="785" r:id="rId52"/>
    <p:sldId id="786" r:id="rId53"/>
    <p:sldId id="787" r:id="rId54"/>
    <p:sldId id="593" r:id="rId55"/>
    <p:sldId id="713" r:id="rId56"/>
    <p:sldId id="761" r:id="rId57"/>
    <p:sldId id="755" r:id="rId58"/>
    <p:sldId id="671" r:id="rId59"/>
    <p:sldId id="672" r:id="rId60"/>
    <p:sldId id="762" r:id="rId61"/>
    <p:sldId id="763" r:id="rId62"/>
    <p:sldId id="764" r:id="rId63"/>
    <p:sldId id="788" r:id="rId64"/>
    <p:sldId id="789" r:id="rId65"/>
    <p:sldId id="790" r:id="rId66"/>
    <p:sldId id="791" r:id="rId67"/>
    <p:sldId id="792" r:id="rId68"/>
    <p:sldId id="793" r:id="rId69"/>
    <p:sldId id="679" r:id="rId70"/>
    <p:sldId id="774" r:id="rId71"/>
    <p:sldId id="775" r:id="rId72"/>
    <p:sldId id="776" r:id="rId73"/>
    <p:sldId id="806" r:id="rId74"/>
    <p:sldId id="794" r:id="rId75"/>
    <p:sldId id="805" r:id="rId76"/>
    <p:sldId id="796" r:id="rId77"/>
    <p:sldId id="798" r:id="rId78"/>
    <p:sldId id="799" r:id="rId79"/>
    <p:sldId id="800" r:id="rId80"/>
    <p:sldId id="801" r:id="rId81"/>
    <p:sldId id="802" r:id="rId82"/>
    <p:sldId id="803" r:id="rId83"/>
    <p:sldId id="804" r:id="rId84"/>
    <p:sldId id="778" r:id="rId85"/>
    <p:sldId id="779" r:id="rId86"/>
    <p:sldId id="780" r:id="rId87"/>
    <p:sldId id="781" r:id="rId88"/>
    <p:sldId id="691" r:id="rId89"/>
    <p:sldId id="692" r:id="rId90"/>
    <p:sldId id="594" r:id="rId91"/>
  </p:sldIdLst>
  <p:sldSz cx="9144000" cy="6858000" type="screen4x3"/>
  <p:notesSz cx="6985000" cy="92837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DFEAFD"/>
    <a:srgbClr val="F1F8F9"/>
    <a:srgbClr val="CC9900"/>
    <a:srgbClr val="CCFF33"/>
    <a:srgbClr val="CCFF66"/>
    <a:srgbClr val="EEF7F8"/>
    <a:srgbClr val="12007E"/>
    <a:srgbClr val="CEEAB0"/>
    <a:srgbClr val="639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97396" autoAdjust="0"/>
  </p:normalViewPr>
  <p:slideViewPr>
    <p:cSldViewPr>
      <p:cViewPr varScale="1">
        <p:scale>
          <a:sx n="116" d="100"/>
          <a:sy n="116" d="100"/>
        </p:scale>
        <p:origin x="1086" y="108"/>
      </p:cViewPr>
      <p:guideLst>
        <p:guide orient="horz" pos="2160"/>
        <p:guide pos="2880"/>
      </p:guideLst>
    </p:cSldViewPr>
  </p:slideViewPr>
  <p:notesTextViewPr>
    <p:cViewPr>
      <p:scale>
        <a:sx n="100" d="100"/>
        <a:sy n="100" d="100"/>
      </p:scale>
      <p:origin x="0" y="0"/>
    </p:cViewPr>
  </p:notesTextViewPr>
  <p:sorterViewPr>
    <p:cViewPr>
      <p:scale>
        <a:sx n="90" d="100"/>
        <a:sy n="90" d="100"/>
      </p:scale>
      <p:origin x="0" y="0"/>
    </p:cViewPr>
  </p:sorterViewPr>
  <p:notesViewPr>
    <p:cSldViewPr>
      <p:cViewPr varScale="1">
        <p:scale>
          <a:sx n="99" d="100"/>
          <a:sy n="99" d="100"/>
        </p:scale>
        <p:origin x="-2616" y="-102"/>
      </p:cViewPr>
      <p:guideLst>
        <p:guide orient="horz" pos="2924"/>
        <p:guide pos="2200"/>
      </p:guideLst>
    </p:cSldViewPr>
  </p:notes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9.xml"/><Relationship Id="rId47" Type="http://schemas.openxmlformats.org/officeDocument/2006/relationships/slide" Target="slides/slide14.xml"/><Relationship Id="rId63" Type="http://schemas.openxmlformats.org/officeDocument/2006/relationships/slide" Target="slides/slide30.xml"/><Relationship Id="rId68" Type="http://schemas.openxmlformats.org/officeDocument/2006/relationships/slide" Target="slides/slide35.xml"/><Relationship Id="rId84" Type="http://schemas.openxmlformats.org/officeDocument/2006/relationships/slide" Target="slides/slide51.xml"/><Relationship Id="rId89" Type="http://schemas.openxmlformats.org/officeDocument/2006/relationships/slide" Target="slides/slide56.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 Target="slides/slide4.xml"/><Relationship Id="rId53" Type="http://schemas.openxmlformats.org/officeDocument/2006/relationships/slide" Target="slides/slide20.xml"/><Relationship Id="rId58" Type="http://schemas.openxmlformats.org/officeDocument/2006/relationships/slide" Target="slides/slide25.xml"/><Relationship Id="rId74" Type="http://schemas.openxmlformats.org/officeDocument/2006/relationships/slide" Target="slides/slide41.xml"/><Relationship Id="rId79" Type="http://schemas.openxmlformats.org/officeDocument/2006/relationships/slide" Target="slides/slide46.xml"/><Relationship Id="rId5" Type="http://schemas.openxmlformats.org/officeDocument/2006/relationships/slideMaster" Target="slideMasters/slideMaster5.xml"/><Relationship Id="rId90" Type="http://schemas.openxmlformats.org/officeDocument/2006/relationships/slide" Target="slides/slide57.xml"/><Relationship Id="rId95" Type="http://schemas.openxmlformats.org/officeDocument/2006/relationships/viewProps" Target="viewProps.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10.xml"/><Relationship Id="rId48" Type="http://schemas.openxmlformats.org/officeDocument/2006/relationships/slide" Target="slides/slide15.xml"/><Relationship Id="rId64" Type="http://schemas.openxmlformats.org/officeDocument/2006/relationships/slide" Target="slides/slide31.xml"/><Relationship Id="rId69" Type="http://schemas.openxmlformats.org/officeDocument/2006/relationships/slide" Target="slides/slide36.xml"/><Relationship Id="rId80" Type="http://schemas.openxmlformats.org/officeDocument/2006/relationships/slide" Target="slides/slide47.xml"/><Relationship Id="rId85" Type="http://schemas.openxmlformats.org/officeDocument/2006/relationships/slide" Target="slides/slide52.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5.xml"/><Relationship Id="rId46" Type="http://schemas.openxmlformats.org/officeDocument/2006/relationships/slide" Target="slides/slide13.xml"/><Relationship Id="rId59" Type="http://schemas.openxmlformats.org/officeDocument/2006/relationships/slide" Target="slides/slide26.xml"/><Relationship Id="rId67" Type="http://schemas.openxmlformats.org/officeDocument/2006/relationships/slide" Target="slides/slide34.xml"/><Relationship Id="rId20" Type="http://schemas.openxmlformats.org/officeDocument/2006/relationships/slideMaster" Target="slideMasters/slideMaster20.xml"/><Relationship Id="rId41" Type="http://schemas.openxmlformats.org/officeDocument/2006/relationships/slide" Target="slides/slide8.xml"/><Relationship Id="rId54" Type="http://schemas.openxmlformats.org/officeDocument/2006/relationships/slide" Target="slides/slide21.xml"/><Relationship Id="rId62" Type="http://schemas.openxmlformats.org/officeDocument/2006/relationships/slide" Target="slides/slide29.xml"/><Relationship Id="rId70" Type="http://schemas.openxmlformats.org/officeDocument/2006/relationships/slide" Target="slides/slide37.xml"/><Relationship Id="rId75" Type="http://schemas.openxmlformats.org/officeDocument/2006/relationships/slide" Target="slides/slide42.xml"/><Relationship Id="rId83" Type="http://schemas.openxmlformats.org/officeDocument/2006/relationships/slide" Target="slides/slide50.xml"/><Relationship Id="rId88" Type="http://schemas.openxmlformats.org/officeDocument/2006/relationships/slide" Target="slides/slide55.xml"/><Relationship Id="rId91" Type="http://schemas.openxmlformats.org/officeDocument/2006/relationships/slide" Target="slides/slide58.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3.xml"/><Relationship Id="rId49" Type="http://schemas.openxmlformats.org/officeDocument/2006/relationships/slide" Target="slides/slide16.xml"/><Relationship Id="rId57" Type="http://schemas.openxmlformats.org/officeDocument/2006/relationships/slide" Target="slides/slide24.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1.xml"/><Relationship Id="rId52" Type="http://schemas.openxmlformats.org/officeDocument/2006/relationships/slide" Target="slides/slide19.xml"/><Relationship Id="rId60" Type="http://schemas.openxmlformats.org/officeDocument/2006/relationships/slide" Target="slides/slide27.xml"/><Relationship Id="rId65" Type="http://schemas.openxmlformats.org/officeDocument/2006/relationships/slide" Target="slides/slide32.xml"/><Relationship Id="rId73" Type="http://schemas.openxmlformats.org/officeDocument/2006/relationships/slide" Target="slides/slide40.xml"/><Relationship Id="rId78" Type="http://schemas.openxmlformats.org/officeDocument/2006/relationships/slide" Target="slides/slide45.xml"/><Relationship Id="rId81" Type="http://schemas.openxmlformats.org/officeDocument/2006/relationships/slide" Target="slides/slide48.xml"/><Relationship Id="rId86" Type="http://schemas.openxmlformats.org/officeDocument/2006/relationships/slide" Target="slides/slide53.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6.xml"/><Relationship Id="rId34" Type="http://schemas.openxmlformats.org/officeDocument/2006/relationships/slide" Target="slides/slide1.xml"/><Relationship Id="rId50" Type="http://schemas.openxmlformats.org/officeDocument/2006/relationships/slide" Target="slides/slide17.xml"/><Relationship Id="rId55" Type="http://schemas.openxmlformats.org/officeDocument/2006/relationships/slide" Target="slides/slide22.xml"/><Relationship Id="rId76" Type="http://schemas.openxmlformats.org/officeDocument/2006/relationships/slide" Target="slides/slide43.xml"/><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3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7.xml"/><Relationship Id="rId45" Type="http://schemas.openxmlformats.org/officeDocument/2006/relationships/slide" Target="slides/slide12.xml"/><Relationship Id="rId66" Type="http://schemas.openxmlformats.org/officeDocument/2006/relationships/slide" Target="slides/slide33.xml"/><Relationship Id="rId87" Type="http://schemas.openxmlformats.org/officeDocument/2006/relationships/slide" Target="slides/slide54.xml"/><Relationship Id="rId61" Type="http://schemas.openxmlformats.org/officeDocument/2006/relationships/slide" Target="slides/slide28.xml"/><Relationship Id="rId82" Type="http://schemas.openxmlformats.org/officeDocument/2006/relationships/slide" Target="slides/slide4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 Target="slides/slide2.xml"/><Relationship Id="rId56" Type="http://schemas.openxmlformats.org/officeDocument/2006/relationships/slide" Target="slides/slide23.xml"/><Relationship Id="rId77" Type="http://schemas.openxmlformats.org/officeDocument/2006/relationships/slide" Target="slides/slide44.xml"/><Relationship Id="rId8" Type="http://schemas.openxmlformats.org/officeDocument/2006/relationships/slideMaster" Target="slideMasters/slideMaster8.xml"/><Relationship Id="rId51" Type="http://schemas.openxmlformats.org/officeDocument/2006/relationships/slide" Target="slides/slide18.xml"/><Relationship Id="rId72" Type="http://schemas.openxmlformats.org/officeDocument/2006/relationships/slide" Target="slides/slide39.xml"/><Relationship Id="rId93"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hasan:Desktop:DESKTOP%20%20January%202015:FDA%20Chris%20Grim%20Cilantro:FDA_NF_Mouse:FDA_NF_Mouse_Results_April%202015.xlsx" TargetMode="Externa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percentStacked"/>
        <c:varyColors val="0"/>
        <c:ser>
          <c:idx val="0"/>
          <c:order val="0"/>
          <c:tx>
            <c:strRef>
              <c:f>Summary!$C$39</c:f>
              <c:strCache>
                <c:ptCount val="1"/>
                <c:pt idx="0">
                  <c:v>Aeromonas hydrophila NF1</c:v>
                </c:pt>
              </c:strCache>
            </c:strRef>
          </c:tx>
          <c:invertIfNegative val="0"/>
          <c:cat>
            <c:strRef>
              <c:f>Summary!$D$38:$N$38</c:f>
              <c:strCache>
                <c:ptCount val="11"/>
                <c:pt idx="0">
                  <c:v>Muscle 1</c:v>
                </c:pt>
                <c:pt idx="1">
                  <c:v>Muscle 2</c:v>
                </c:pt>
                <c:pt idx="2">
                  <c:v>Muscle 4</c:v>
                </c:pt>
                <c:pt idx="3">
                  <c:v>Muscle 35</c:v>
                </c:pt>
                <c:pt idx="4">
                  <c:v>Spleen 45</c:v>
                </c:pt>
                <c:pt idx="5">
                  <c:v>Spleen 123</c:v>
                </c:pt>
                <c:pt idx="6">
                  <c:v>Liver 1</c:v>
                </c:pt>
                <c:pt idx="7">
                  <c:v>Liver 2</c:v>
                </c:pt>
                <c:pt idx="8">
                  <c:v>Liver 3</c:v>
                </c:pt>
                <c:pt idx="9">
                  <c:v>Liver 4</c:v>
                </c:pt>
                <c:pt idx="10">
                  <c:v>Liver 5</c:v>
                </c:pt>
              </c:strCache>
            </c:strRef>
          </c:cat>
          <c:val>
            <c:numRef>
              <c:f>Summary!$D$39:$N$39</c:f>
              <c:numCache>
                <c:formatCode>0.00</c:formatCode>
                <c:ptCount val="11"/>
                <c:pt idx="0">
                  <c:v>45.952872644137599</c:v>
                </c:pt>
                <c:pt idx="1">
                  <c:v>20.053276834291001</c:v>
                </c:pt>
                <c:pt idx="2">
                  <c:v>7.2145635165181696</c:v>
                </c:pt>
                <c:pt idx="3">
                  <c:v>9.8161124411783494</c:v>
                </c:pt>
                <c:pt idx="4">
                  <c:v>100</c:v>
                </c:pt>
                <c:pt idx="5">
                  <c:v>100</c:v>
                </c:pt>
                <c:pt idx="6">
                  <c:v>100</c:v>
                </c:pt>
                <c:pt idx="7">
                  <c:v>34.44</c:v>
                </c:pt>
                <c:pt idx="8">
                  <c:v>100</c:v>
                </c:pt>
                <c:pt idx="9">
                  <c:v>36.58</c:v>
                </c:pt>
                <c:pt idx="10">
                  <c:v>100</c:v>
                </c:pt>
              </c:numCache>
            </c:numRef>
          </c:val>
          <c:extLst>
            <c:ext xmlns:c16="http://schemas.microsoft.com/office/drawing/2014/chart" uri="{C3380CC4-5D6E-409C-BE32-E72D297353CC}">
              <c16:uniqueId val="{00000000-5250-49D7-B722-4B8925807FA9}"/>
            </c:ext>
          </c:extLst>
        </c:ser>
        <c:ser>
          <c:idx val="1"/>
          <c:order val="1"/>
          <c:tx>
            <c:strRef>
              <c:f>Summary!$C$40</c:f>
              <c:strCache>
                <c:ptCount val="1"/>
                <c:pt idx="0">
                  <c:v>Aeromonas hydrophila NF2</c:v>
                </c:pt>
              </c:strCache>
            </c:strRef>
          </c:tx>
          <c:invertIfNegative val="0"/>
          <c:cat>
            <c:strRef>
              <c:f>Summary!$D$38:$N$38</c:f>
              <c:strCache>
                <c:ptCount val="11"/>
                <c:pt idx="0">
                  <c:v>Muscle 1</c:v>
                </c:pt>
                <c:pt idx="1">
                  <c:v>Muscle 2</c:v>
                </c:pt>
                <c:pt idx="2">
                  <c:v>Muscle 4</c:v>
                </c:pt>
                <c:pt idx="3">
                  <c:v>Muscle 35</c:v>
                </c:pt>
                <c:pt idx="4">
                  <c:v>Spleen 45</c:v>
                </c:pt>
                <c:pt idx="5">
                  <c:v>Spleen 123</c:v>
                </c:pt>
                <c:pt idx="6">
                  <c:v>Liver 1</c:v>
                </c:pt>
                <c:pt idx="7">
                  <c:v>Liver 2</c:v>
                </c:pt>
                <c:pt idx="8">
                  <c:v>Liver 3</c:v>
                </c:pt>
                <c:pt idx="9">
                  <c:v>Liver 4</c:v>
                </c:pt>
                <c:pt idx="10">
                  <c:v>Liver 5</c:v>
                </c:pt>
              </c:strCache>
            </c:strRef>
          </c:cat>
          <c:val>
            <c:numRef>
              <c:f>Summary!$D$40:$N$40</c:f>
              <c:numCache>
                <c:formatCode>0.00</c:formatCode>
                <c:ptCount val="11"/>
                <c:pt idx="0">
                  <c:v>16.501931899078599</c:v>
                </c:pt>
                <c:pt idx="1">
                  <c:v>32.710095119896103</c:v>
                </c:pt>
                <c:pt idx="2">
                  <c:v>31.8354723418398</c:v>
                </c:pt>
                <c:pt idx="3">
                  <c:v>19.094118916310698</c:v>
                </c:pt>
              </c:numCache>
            </c:numRef>
          </c:val>
          <c:extLst>
            <c:ext xmlns:c16="http://schemas.microsoft.com/office/drawing/2014/chart" uri="{C3380CC4-5D6E-409C-BE32-E72D297353CC}">
              <c16:uniqueId val="{00000001-5250-49D7-B722-4B8925807FA9}"/>
            </c:ext>
          </c:extLst>
        </c:ser>
        <c:ser>
          <c:idx val="2"/>
          <c:order val="2"/>
          <c:tx>
            <c:strRef>
              <c:f>Summary!$C$41</c:f>
              <c:strCache>
                <c:ptCount val="1"/>
                <c:pt idx="0">
                  <c:v>Aeromonas hydrophila NF3</c:v>
                </c:pt>
              </c:strCache>
            </c:strRef>
          </c:tx>
          <c:invertIfNegative val="0"/>
          <c:cat>
            <c:strRef>
              <c:f>Summary!$D$38:$N$38</c:f>
              <c:strCache>
                <c:ptCount val="11"/>
                <c:pt idx="0">
                  <c:v>Muscle 1</c:v>
                </c:pt>
                <c:pt idx="1">
                  <c:v>Muscle 2</c:v>
                </c:pt>
                <c:pt idx="2">
                  <c:v>Muscle 4</c:v>
                </c:pt>
                <c:pt idx="3">
                  <c:v>Muscle 35</c:v>
                </c:pt>
                <c:pt idx="4">
                  <c:v>Spleen 45</c:v>
                </c:pt>
                <c:pt idx="5">
                  <c:v>Spleen 123</c:v>
                </c:pt>
                <c:pt idx="6">
                  <c:v>Liver 1</c:v>
                </c:pt>
                <c:pt idx="7">
                  <c:v>Liver 2</c:v>
                </c:pt>
                <c:pt idx="8">
                  <c:v>Liver 3</c:v>
                </c:pt>
                <c:pt idx="9">
                  <c:v>Liver 4</c:v>
                </c:pt>
                <c:pt idx="10">
                  <c:v>Liver 5</c:v>
                </c:pt>
              </c:strCache>
            </c:strRef>
          </c:cat>
          <c:val>
            <c:numRef>
              <c:f>Summary!$D$41:$N$41</c:f>
              <c:numCache>
                <c:formatCode>General</c:formatCode>
                <c:ptCount val="11"/>
                <c:pt idx="3" formatCode="0.00">
                  <c:v>30.167121118885898</c:v>
                </c:pt>
              </c:numCache>
            </c:numRef>
          </c:val>
          <c:extLst>
            <c:ext xmlns:c16="http://schemas.microsoft.com/office/drawing/2014/chart" uri="{C3380CC4-5D6E-409C-BE32-E72D297353CC}">
              <c16:uniqueId val="{00000002-5250-49D7-B722-4B8925807FA9}"/>
            </c:ext>
          </c:extLst>
        </c:ser>
        <c:ser>
          <c:idx val="3"/>
          <c:order val="3"/>
          <c:tx>
            <c:strRef>
              <c:f>Summary!$C$42</c:f>
              <c:strCache>
                <c:ptCount val="1"/>
                <c:pt idx="0">
                  <c:v>Aeromonas hydrophila NF4</c:v>
                </c:pt>
              </c:strCache>
            </c:strRef>
          </c:tx>
          <c:invertIfNegative val="0"/>
          <c:cat>
            <c:strRef>
              <c:f>Summary!$D$38:$N$38</c:f>
              <c:strCache>
                <c:ptCount val="11"/>
                <c:pt idx="0">
                  <c:v>Muscle 1</c:v>
                </c:pt>
                <c:pt idx="1">
                  <c:v>Muscle 2</c:v>
                </c:pt>
                <c:pt idx="2">
                  <c:v>Muscle 4</c:v>
                </c:pt>
                <c:pt idx="3">
                  <c:v>Muscle 35</c:v>
                </c:pt>
                <c:pt idx="4">
                  <c:v>Spleen 45</c:v>
                </c:pt>
                <c:pt idx="5">
                  <c:v>Spleen 123</c:v>
                </c:pt>
                <c:pt idx="6">
                  <c:v>Liver 1</c:v>
                </c:pt>
                <c:pt idx="7">
                  <c:v>Liver 2</c:v>
                </c:pt>
                <c:pt idx="8">
                  <c:v>Liver 3</c:v>
                </c:pt>
                <c:pt idx="9">
                  <c:v>Liver 4</c:v>
                </c:pt>
                <c:pt idx="10">
                  <c:v>Liver 5</c:v>
                </c:pt>
              </c:strCache>
            </c:strRef>
          </c:cat>
          <c:val>
            <c:numRef>
              <c:f>Summary!$D$42:$N$42</c:f>
              <c:numCache>
                <c:formatCode>0.00</c:formatCode>
                <c:ptCount val="11"/>
                <c:pt idx="0">
                  <c:v>37.545195456783702</c:v>
                </c:pt>
                <c:pt idx="1">
                  <c:v>47.2366280458128</c:v>
                </c:pt>
                <c:pt idx="2">
                  <c:v>60.949964141641942</c:v>
                </c:pt>
                <c:pt idx="3">
                  <c:v>38.591688513939999</c:v>
                </c:pt>
              </c:numCache>
            </c:numRef>
          </c:val>
          <c:extLst>
            <c:ext xmlns:c16="http://schemas.microsoft.com/office/drawing/2014/chart" uri="{C3380CC4-5D6E-409C-BE32-E72D297353CC}">
              <c16:uniqueId val="{00000003-5250-49D7-B722-4B8925807FA9}"/>
            </c:ext>
          </c:extLst>
        </c:ser>
        <c:dLbls>
          <c:showLegendKey val="0"/>
          <c:showVal val="0"/>
          <c:showCatName val="0"/>
          <c:showSerName val="0"/>
          <c:showPercent val="0"/>
          <c:showBubbleSize val="0"/>
        </c:dLbls>
        <c:gapWidth val="150"/>
        <c:overlap val="100"/>
        <c:axId val="351394432"/>
        <c:axId val="351408512"/>
      </c:barChart>
      <c:catAx>
        <c:axId val="351394432"/>
        <c:scaling>
          <c:orientation val="minMax"/>
        </c:scaling>
        <c:delete val="0"/>
        <c:axPos val="b"/>
        <c:numFmt formatCode="General" sourceLinked="0"/>
        <c:majorTickMark val="out"/>
        <c:minorTickMark val="none"/>
        <c:tickLblPos val="nextTo"/>
        <c:txPr>
          <a:bodyPr rot="-5400000" vert="horz"/>
          <a:lstStyle/>
          <a:p>
            <a:pPr>
              <a:defRPr/>
            </a:pPr>
            <a:endParaRPr lang="en-US"/>
          </a:p>
        </c:txPr>
        <c:crossAx val="351408512"/>
        <c:crosses val="autoZero"/>
        <c:auto val="1"/>
        <c:lblAlgn val="ctr"/>
        <c:lblOffset val="100"/>
        <c:noMultiLvlLbl val="0"/>
      </c:catAx>
      <c:valAx>
        <c:axId val="351408512"/>
        <c:scaling>
          <c:orientation val="minMax"/>
        </c:scaling>
        <c:delete val="0"/>
        <c:axPos val="l"/>
        <c:majorGridlines/>
        <c:title>
          <c:tx>
            <c:rich>
              <a:bodyPr rot="-5400000" vert="horz"/>
              <a:lstStyle/>
              <a:p>
                <a:pPr>
                  <a:defRPr/>
                </a:pPr>
                <a:r>
                  <a:rPr lang="en-US"/>
                  <a:t>Relative abundance of NF strains </a:t>
                </a:r>
              </a:p>
            </c:rich>
          </c:tx>
          <c:layout/>
          <c:overlay val="0"/>
        </c:title>
        <c:numFmt formatCode="0%" sourceLinked="1"/>
        <c:majorTickMark val="out"/>
        <c:minorTickMark val="none"/>
        <c:tickLblPos val="nextTo"/>
        <c:crossAx val="351394432"/>
        <c:crosses val="autoZero"/>
        <c:crossBetween val="between"/>
      </c:valAx>
    </c:plotArea>
    <c:legend>
      <c:legendPos val="r"/>
      <c:layout>
        <c:manualLayout>
          <c:xMode val="edge"/>
          <c:yMode val="edge"/>
          <c:x val="0.66973856265156195"/>
          <c:y val="0.21208520106710599"/>
          <c:w val="0.33026143734843699"/>
          <c:h val="0.57582928323386195"/>
        </c:manualLayout>
      </c:layout>
      <c:overlay val="0"/>
    </c:legend>
    <c:plotVisOnly val="1"/>
    <c:dispBlanksAs val="gap"/>
    <c:showDLblsOverMax val="0"/>
  </c:chart>
  <c:spPr>
    <a:ln>
      <a:noFill/>
    </a:ln>
  </c:spPr>
  <c:txPr>
    <a:bodyPr/>
    <a:lstStyle/>
    <a:p>
      <a:pPr>
        <a:defRPr sz="1200">
          <a:latin typeface="Helvetica Neue Light"/>
          <a:cs typeface="Helvetica Neue Light"/>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397714991508"/>
          <c:y val="8.1336763203196202E-2"/>
          <c:w val="0.785967783438835"/>
          <c:h val="0.86858021338684899"/>
        </c:manualLayout>
      </c:layout>
      <c:barChart>
        <c:barDir val="col"/>
        <c:grouping val="clustered"/>
        <c:varyColors val="0"/>
        <c:ser>
          <c:idx val="0"/>
          <c:order val="0"/>
          <c:spPr>
            <a:solidFill>
              <a:schemeClr val="accent2"/>
            </a:solidFill>
          </c:spPr>
          <c:invertIfNegative val="0"/>
          <c:dPt>
            <c:idx val="0"/>
            <c:invertIfNegative val="0"/>
            <c:bubble3D val="0"/>
            <c:spPr>
              <a:solidFill>
                <a:srgbClr val="F79646">
                  <a:lumMod val="75000"/>
                </a:srgbClr>
              </a:solidFill>
            </c:spPr>
            <c:extLst>
              <c:ext xmlns:c16="http://schemas.microsoft.com/office/drawing/2014/chart" uri="{C3380CC4-5D6E-409C-BE32-E72D297353CC}">
                <c16:uniqueId val="{00000001-1313-4453-8C1C-B30CD0AA3E75}"/>
              </c:ext>
            </c:extLst>
          </c:dPt>
          <c:dPt>
            <c:idx val="1"/>
            <c:invertIfNegative val="0"/>
            <c:bubble3D val="0"/>
            <c:spPr>
              <a:solidFill>
                <a:srgbClr val="7030A0"/>
              </a:solidFill>
            </c:spPr>
            <c:extLst>
              <c:ext xmlns:c16="http://schemas.microsoft.com/office/drawing/2014/chart" uri="{C3380CC4-5D6E-409C-BE32-E72D297353CC}">
                <c16:uniqueId val="{00000003-1313-4453-8C1C-B30CD0AA3E75}"/>
              </c:ext>
            </c:extLst>
          </c:dPt>
          <c:dPt>
            <c:idx val="2"/>
            <c:invertIfNegative val="0"/>
            <c:bubble3D val="0"/>
            <c:spPr>
              <a:solidFill>
                <a:srgbClr val="2693F6"/>
              </a:solidFill>
            </c:spPr>
            <c:extLst>
              <c:ext xmlns:c16="http://schemas.microsoft.com/office/drawing/2014/chart" uri="{C3380CC4-5D6E-409C-BE32-E72D297353CC}">
                <c16:uniqueId val="{00000005-1313-4453-8C1C-B30CD0AA3E75}"/>
              </c:ext>
            </c:extLst>
          </c:dPt>
          <c:cat>
            <c:strRef>
              <c:f>Sheet1!$A$2:$A$4</c:f>
              <c:strCache>
                <c:ptCount val="3"/>
                <c:pt idx="0">
                  <c:v>Q1</c:v>
                </c:pt>
                <c:pt idx="1">
                  <c:v>MF</c:v>
                </c:pt>
                <c:pt idx="2">
                  <c:v>RO</c:v>
                </c:pt>
              </c:strCache>
            </c:strRef>
          </c:cat>
          <c:val>
            <c:numRef>
              <c:f>Sheet1!$B$2:$B$4</c:f>
              <c:numCache>
                <c:formatCode>General</c:formatCode>
                <c:ptCount val="3"/>
                <c:pt idx="0">
                  <c:v>141</c:v>
                </c:pt>
                <c:pt idx="1">
                  <c:v>85</c:v>
                </c:pt>
                <c:pt idx="2">
                  <c:v>8</c:v>
                </c:pt>
              </c:numCache>
            </c:numRef>
          </c:val>
          <c:extLst>
            <c:ext xmlns:c16="http://schemas.microsoft.com/office/drawing/2014/chart" uri="{C3380CC4-5D6E-409C-BE32-E72D297353CC}">
              <c16:uniqueId val="{00000006-1313-4453-8C1C-B30CD0AA3E75}"/>
            </c:ext>
          </c:extLst>
        </c:ser>
        <c:dLbls>
          <c:showLegendKey val="0"/>
          <c:showVal val="0"/>
          <c:showCatName val="0"/>
          <c:showSerName val="0"/>
          <c:showPercent val="0"/>
          <c:showBubbleSize val="0"/>
        </c:dLbls>
        <c:gapWidth val="150"/>
        <c:axId val="646161536"/>
        <c:axId val="646163072"/>
      </c:barChart>
      <c:catAx>
        <c:axId val="646161536"/>
        <c:scaling>
          <c:orientation val="minMax"/>
        </c:scaling>
        <c:delete val="1"/>
        <c:axPos val="b"/>
        <c:numFmt formatCode="General" sourceLinked="0"/>
        <c:majorTickMark val="out"/>
        <c:minorTickMark val="none"/>
        <c:tickLblPos val="nextTo"/>
        <c:crossAx val="646163072"/>
        <c:crosses val="autoZero"/>
        <c:auto val="1"/>
        <c:lblAlgn val="ctr"/>
        <c:lblOffset val="100"/>
        <c:noMultiLvlLbl val="0"/>
      </c:catAx>
      <c:valAx>
        <c:axId val="646163072"/>
        <c:scaling>
          <c:orientation val="minMax"/>
          <c:max val="150"/>
          <c:min val="0"/>
        </c:scaling>
        <c:delete val="0"/>
        <c:axPos val="l"/>
        <c:title>
          <c:tx>
            <c:rich>
              <a:bodyPr/>
              <a:lstStyle/>
              <a:p>
                <a:pPr>
                  <a:defRPr sz="800" b="1" i="0">
                    <a:latin typeface="Arial" panose="020B0604020202020204" pitchFamily="34" charset="0"/>
                    <a:cs typeface="Arial" panose="020B0604020202020204" pitchFamily="34" charset="0"/>
                  </a:defRPr>
                </a:pPr>
                <a:r>
                  <a:rPr lang="en-US" sz="1000" b="1" i="0" dirty="0">
                    <a:latin typeface="Arial" panose="020B0604020202020204" pitchFamily="34" charset="0"/>
                    <a:cs typeface="Arial" panose="020B0604020202020204" pitchFamily="34" charset="0"/>
                  </a:rPr>
                  <a:t>Number of </a:t>
                </a:r>
                <a:r>
                  <a:rPr lang="en-US" sz="1000" b="1" i="0" dirty="0" smtClean="0">
                    <a:latin typeface="Arial" panose="020B0604020202020204" pitchFamily="34" charset="0"/>
                    <a:cs typeface="Arial" panose="020B0604020202020204" pitchFamily="34" charset="0"/>
                  </a:rPr>
                  <a:t>ARGs</a:t>
                </a:r>
              </a:p>
            </c:rich>
          </c:tx>
          <c:layout>
            <c:manualLayout>
              <c:xMode val="edge"/>
              <c:yMode val="edge"/>
              <c:x val="0"/>
              <c:y val="0.39277667565751301"/>
            </c:manualLayout>
          </c:layout>
          <c:overlay val="0"/>
        </c:title>
        <c:numFmt formatCode="General" sourceLinked="1"/>
        <c:majorTickMark val="out"/>
        <c:minorTickMark val="none"/>
        <c:tickLblPos val="nextTo"/>
        <c:txPr>
          <a:bodyPr/>
          <a:lstStyle/>
          <a:p>
            <a:pPr algn="ctr" rtl="0">
              <a:defRPr lang="en-US" sz="1200" b="1" i="0" u="none" strike="noStrike" kern="1200" baseline="0">
                <a:solidFill>
                  <a:srgbClr val="000000"/>
                </a:solidFill>
                <a:latin typeface="Arial" panose="020B0604020202020204" pitchFamily="34" charset="0"/>
                <a:ea typeface="+mn-ea"/>
                <a:cs typeface="Arial" panose="020B0604020202020204" pitchFamily="34" charset="0"/>
              </a:defRPr>
            </a:pPr>
            <a:endParaRPr lang="en-US"/>
          </a:p>
        </c:txPr>
        <c:crossAx val="646161536"/>
        <c:crosses val="autoZero"/>
        <c:crossBetween val="between"/>
      </c:valAx>
      <c:spPr>
        <a:ln>
          <a:solidFill>
            <a:sysClr val="windowText" lastClr="000000"/>
          </a:solidFill>
        </a:ln>
      </c:spPr>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5138"/>
          </a:xfrm>
          <a:prstGeom prst="rect">
            <a:avLst/>
          </a:prstGeom>
        </p:spPr>
        <p:txBody>
          <a:bodyPr vert="horz" lIns="91203" tIns="45600" rIns="91203" bIns="45600" rtlCol="0"/>
          <a:lstStyle>
            <a:lvl1pPr algn="l">
              <a:defRPr sz="1200"/>
            </a:lvl1pPr>
          </a:lstStyle>
          <a:p>
            <a:pPr>
              <a:defRPr/>
            </a:pPr>
            <a:endParaRPr lang="en-US"/>
          </a:p>
        </p:txBody>
      </p:sp>
      <p:sp>
        <p:nvSpPr>
          <p:cNvPr id="3" name="Date Placeholder 2"/>
          <p:cNvSpPr>
            <a:spLocks noGrp="1"/>
          </p:cNvSpPr>
          <p:nvPr>
            <p:ph type="dt" sz="quarter" idx="1"/>
          </p:nvPr>
        </p:nvSpPr>
        <p:spPr>
          <a:xfrm>
            <a:off x="3956052" y="0"/>
            <a:ext cx="3027363" cy="465138"/>
          </a:xfrm>
          <a:prstGeom prst="rect">
            <a:avLst/>
          </a:prstGeom>
        </p:spPr>
        <p:txBody>
          <a:bodyPr vert="horz" lIns="91203" tIns="45600" rIns="91203" bIns="45600" rtlCol="0"/>
          <a:lstStyle>
            <a:lvl1pPr algn="r">
              <a:defRPr sz="1200"/>
            </a:lvl1pPr>
          </a:lstStyle>
          <a:p>
            <a:pPr>
              <a:defRPr/>
            </a:pPr>
            <a:fld id="{A92F8285-6C6C-4D3E-84A5-65974BBD228B}" type="datetimeFigureOut">
              <a:rPr lang="en-US"/>
              <a:pPr>
                <a:defRPr/>
              </a:pPr>
              <a:t>5/3/2018</a:t>
            </a:fld>
            <a:endParaRPr lang="en-US"/>
          </a:p>
        </p:txBody>
      </p:sp>
      <p:sp>
        <p:nvSpPr>
          <p:cNvPr id="4" name="Footer Placeholder 3"/>
          <p:cNvSpPr>
            <a:spLocks noGrp="1"/>
          </p:cNvSpPr>
          <p:nvPr>
            <p:ph type="ftr" sz="quarter" idx="2"/>
          </p:nvPr>
        </p:nvSpPr>
        <p:spPr>
          <a:xfrm>
            <a:off x="0" y="8816975"/>
            <a:ext cx="3027363" cy="465138"/>
          </a:xfrm>
          <a:prstGeom prst="rect">
            <a:avLst/>
          </a:prstGeom>
        </p:spPr>
        <p:txBody>
          <a:bodyPr vert="horz" lIns="91203" tIns="45600" rIns="91203" bIns="4560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56052" y="8816975"/>
            <a:ext cx="3027363" cy="465138"/>
          </a:xfrm>
          <a:prstGeom prst="rect">
            <a:avLst/>
          </a:prstGeom>
        </p:spPr>
        <p:txBody>
          <a:bodyPr vert="horz" lIns="91203" tIns="45600" rIns="91203" bIns="45600" rtlCol="0" anchor="b"/>
          <a:lstStyle>
            <a:lvl1pPr algn="r">
              <a:defRPr sz="1200"/>
            </a:lvl1pPr>
          </a:lstStyle>
          <a:p>
            <a:pPr>
              <a:defRPr/>
            </a:pPr>
            <a:fld id="{1CFC2FF6-4609-4111-809C-357905E98FF4}" type="slidenum">
              <a:rPr lang="en-US"/>
              <a:pPr>
                <a:defRPr/>
              </a:pPr>
              <a:t>‹#›</a:t>
            </a:fld>
            <a:endParaRPr lang="en-US"/>
          </a:p>
        </p:txBody>
      </p:sp>
    </p:spTree>
    <p:extLst>
      <p:ext uri="{BB962C8B-B14F-4D97-AF65-F5344CB8AC3E}">
        <p14:creationId xmlns:p14="http://schemas.microsoft.com/office/powerpoint/2010/main" val="1502214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27363" cy="465138"/>
          </a:xfrm>
          <a:prstGeom prst="rect">
            <a:avLst/>
          </a:prstGeom>
          <a:noFill/>
          <a:ln w="9525">
            <a:noFill/>
            <a:miter lim="800000"/>
            <a:headEnd/>
            <a:tailEnd/>
          </a:ln>
          <a:effectLst/>
        </p:spPr>
        <p:txBody>
          <a:bodyPr vert="horz" wrap="square" lIns="92933" tIns="46467" rIns="92933" bIns="46467" numCol="1" anchor="t" anchorCtr="0" compatLnSpc="1">
            <a:prstTxWarp prst="textNoShape">
              <a:avLst/>
            </a:prstTxWarp>
          </a:bodyPr>
          <a:lstStyle>
            <a:lvl1pPr defTabSz="929431">
              <a:defRPr sz="1200"/>
            </a:lvl1pPr>
          </a:lstStyle>
          <a:p>
            <a:pPr>
              <a:defRPr/>
            </a:pPr>
            <a:endParaRPr lang="en-US"/>
          </a:p>
        </p:txBody>
      </p:sp>
      <p:sp>
        <p:nvSpPr>
          <p:cNvPr id="7171" name="Rectangle 3"/>
          <p:cNvSpPr>
            <a:spLocks noGrp="1" noChangeArrowheads="1"/>
          </p:cNvSpPr>
          <p:nvPr>
            <p:ph type="dt" idx="1"/>
          </p:nvPr>
        </p:nvSpPr>
        <p:spPr bwMode="auto">
          <a:xfrm>
            <a:off x="3956052" y="0"/>
            <a:ext cx="3027363" cy="465138"/>
          </a:xfrm>
          <a:prstGeom prst="rect">
            <a:avLst/>
          </a:prstGeom>
          <a:noFill/>
          <a:ln w="9525">
            <a:noFill/>
            <a:miter lim="800000"/>
            <a:headEnd/>
            <a:tailEnd/>
          </a:ln>
          <a:effectLst/>
        </p:spPr>
        <p:txBody>
          <a:bodyPr vert="horz" wrap="square" lIns="92933" tIns="46467" rIns="92933" bIns="46467" numCol="1" anchor="t" anchorCtr="0" compatLnSpc="1">
            <a:prstTxWarp prst="textNoShape">
              <a:avLst/>
            </a:prstTxWarp>
          </a:bodyPr>
          <a:lstStyle>
            <a:lvl1pPr algn="r" defTabSz="929431">
              <a:defRPr sz="1200"/>
            </a:lvl1pPr>
          </a:lstStyle>
          <a:p>
            <a:pPr>
              <a:defRPr/>
            </a:pPr>
            <a:endParaRPr lang="en-US"/>
          </a:p>
        </p:txBody>
      </p:sp>
      <p:sp>
        <p:nvSpPr>
          <p:cNvPr id="46084" name="Rectangle 4"/>
          <p:cNvSpPr>
            <a:spLocks noGrp="1" noRot="1" noChangeAspect="1" noChangeArrowheads="1" noTextEdit="1"/>
          </p:cNvSpPr>
          <p:nvPr>
            <p:ph type="sldImg" idx="2"/>
          </p:nvPr>
        </p:nvSpPr>
        <p:spPr bwMode="auto">
          <a:xfrm>
            <a:off x="1171575" y="695325"/>
            <a:ext cx="4641850" cy="3481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698500" y="4410075"/>
            <a:ext cx="5588000" cy="4178300"/>
          </a:xfrm>
          <a:prstGeom prst="rect">
            <a:avLst/>
          </a:prstGeom>
          <a:noFill/>
          <a:ln w="9525">
            <a:noFill/>
            <a:miter lim="800000"/>
            <a:headEnd/>
            <a:tailEnd/>
          </a:ln>
          <a:effectLst/>
        </p:spPr>
        <p:txBody>
          <a:bodyPr vert="horz" wrap="square" lIns="92933" tIns="46467" rIns="92933" bIns="4646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816975"/>
            <a:ext cx="3027363" cy="465138"/>
          </a:xfrm>
          <a:prstGeom prst="rect">
            <a:avLst/>
          </a:prstGeom>
          <a:noFill/>
          <a:ln w="9525">
            <a:noFill/>
            <a:miter lim="800000"/>
            <a:headEnd/>
            <a:tailEnd/>
          </a:ln>
          <a:effectLst/>
        </p:spPr>
        <p:txBody>
          <a:bodyPr vert="horz" wrap="square" lIns="92933" tIns="46467" rIns="92933" bIns="46467" numCol="1" anchor="b" anchorCtr="0" compatLnSpc="1">
            <a:prstTxWarp prst="textNoShape">
              <a:avLst/>
            </a:prstTxWarp>
          </a:bodyPr>
          <a:lstStyle>
            <a:lvl1pPr defTabSz="929431">
              <a:defRPr sz="1200"/>
            </a:lvl1pPr>
          </a:lstStyle>
          <a:p>
            <a:pPr>
              <a:defRPr/>
            </a:pPr>
            <a:endParaRPr lang="en-US"/>
          </a:p>
        </p:txBody>
      </p:sp>
      <p:sp>
        <p:nvSpPr>
          <p:cNvPr id="7175" name="Rectangle 7"/>
          <p:cNvSpPr>
            <a:spLocks noGrp="1" noChangeArrowheads="1"/>
          </p:cNvSpPr>
          <p:nvPr>
            <p:ph type="sldNum" sz="quarter" idx="5"/>
          </p:nvPr>
        </p:nvSpPr>
        <p:spPr bwMode="auto">
          <a:xfrm>
            <a:off x="3956052" y="8816975"/>
            <a:ext cx="3027363" cy="465138"/>
          </a:xfrm>
          <a:prstGeom prst="rect">
            <a:avLst/>
          </a:prstGeom>
          <a:noFill/>
          <a:ln w="9525">
            <a:noFill/>
            <a:miter lim="800000"/>
            <a:headEnd/>
            <a:tailEnd/>
          </a:ln>
          <a:effectLst/>
        </p:spPr>
        <p:txBody>
          <a:bodyPr vert="horz" wrap="square" lIns="92933" tIns="46467" rIns="92933" bIns="46467" numCol="1" anchor="b" anchorCtr="0" compatLnSpc="1">
            <a:prstTxWarp prst="textNoShape">
              <a:avLst/>
            </a:prstTxWarp>
          </a:bodyPr>
          <a:lstStyle>
            <a:lvl1pPr algn="r" defTabSz="929431">
              <a:defRPr sz="1200"/>
            </a:lvl1pPr>
          </a:lstStyle>
          <a:p>
            <a:pPr>
              <a:defRPr/>
            </a:pPr>
            <a:fld id="{6D71FBC9-BD8F-4D3E-9CC0-442851013F76}" type="slidenum">
              <a:rPr lang="en-US"/>
              <a:pPr>
                <a:defRPr/>
              </a:pPr>
              <a:t>‹#›</a:t>
            </a:fld>
            <a:endParaRPr lang="en-US"/>
          </a:p>
        </p:txBody>
      </p:sp>
    </p:spTree>
    <p:extLst>
      <p:ext uri="{BB962C8B-B14F-4D97-AF65-F5344CB8AC3E}">
        <p14:creationId xmlns:p14="http://schemas.microsoft.com/office/powerpoint/2010/main" val="8384480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ill Sans MT" panose="020B0502020104020203" pitchFamily="34" charset="0"/>
              </a:defRPr>
            </a:lvl1pPr>
            <a:lvl2pPr marL="755283" indent="-290493" eaLnBrk="0" hangingPunct="0">
              <a:defRPr>
                <a:solidFill>
                  <a:schemeClr val="tx1"/>
                </a:solidFill>
                <a:latin typeface="Gill Sans MT" panose="020B0502020104020203" pitchFamily="34" charset="0"/>
              </a:defRPr>
            </a:lvl2pPr>
            <a:lvl3pPr marL="1161974" indent="-232395" eaLnBrk="0" hangingPunct="0">
              <a:defRPr>
                <a:solidFill>
                  <a:schemeClr val="tx1"/>
                </a:solidFill>
                <a:latin typeface="Gill Sans MT" panose="020B0502020104020203" pitchFamily="34" charset="0"/>
              </a:defRPr>
            </a:lvl3pPr>
            <a:lvl4pPr marL="1626763" indent="-232395" eaLnBrk="0" hangingPunct="0">
              <a:defRPr>
                <a:solidFill>
                  <a:schemeClr val="tx1"/>
                </a:solidFill>
                <a:latin typeface="Gill Sans MT" panose="020B0502020104020203" pitchFamily="34" charset="0"/>
              </a:defRPr>
            </a:lvl4pPr>
            <a:lvl5pPr marL="2091553" indent="-232395" eaLnBrk="0" hangingPunct="0">
              <a:defRPr>
                <a:solidFill>
                  <a:schemeClr val="tx1"/>
                </a:solidFill>
                <a:latin typeface="Gill Sans MT" panose="020B0502020104020203" pitchFamily="34" charset="0"/>
              </a:defRPr>
            </a:lvl5pPr>
            <a:lvl6pPr marL="2556342" indent="-232395" eaLnBrk="0" fontAlgn="base" hangingPunct="0">
              <a:spcBef>
                <a:spcPct val="0"/>
              </a:spcBef>
              <a:spcAft>
                <a:spcPct val="0"/>
              </a:spcAft>
              <a:defRPr>
                <a:solidFill>
                  <a:schemeClr val="tx1"/>
                </a:solidFill>
                <a:latin typeface="Gill Sans MT" panose="020B0502020104020203" pitchFamily="34" charset="0"/>
              </a:defRPr>
            </a:lvl6pPr>
            <a:lvl7pPr marL="3021132" indent="-232395" eaLnBrk="0" fontAlgn="base" hangingPunct="0">
              <a:spcBef>
                <a:spcPct val="0"/>
              </a:spcBef>
              <a:spcAft>
                <a:spcPct val="0"/>
              </a:spcAft>
              <a:defRPr>
                <a:solidFill>
                  <a:schemeClr val="tx1"/>
                </a:solidFill>
                <a:latin typeface="Gill Sans MT" panose="020B0502020104020203" pitchFamily="34" charset="0"/>
              </a:defRPr>
            </a:lvl7pPr>
            <a:lvl8pPr marL="3485921" indent="-232395" eaLnBrk="0" fontAlgn="base" hangingPunct="0">
              <a:spcBef>
                <a:spcPct val="0"/>
              </a:spcBef>
              <a:spcAft>
                <a:spcPct val="0"/>
              </a:spcAft>
              <a:defRPr>
                <a:solidFill>
                  <a:schemeClr val="tx1"/>
                </a:solidFill>
                <a:latin typeface="Gill Sans MT" panose="020B0502020104020203" pitchFamily="34" charset="0"/>
              </a:defRPr>
            </a:lvl8pPr>
            <a:lvl9pPr marL="3950711" indent="-232395"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fld id="{A9E809A2-3812-42DF-8E35-BCB2F3EB0876}" type="slidenum">
              <a:rPr lang="en-US">
                <a:solidFill>
                  <a:prstClr val="black"/>
                </a:solidFill>
                <a:latin typeface="Georgia" panose="02040502050405020303" pitchFamily="18" charset="0"/>
              </a:rPr>
              <a:pPr eaLnBrk="1" hangingPunct="1"/>
              <a:t>4</a:t>
            </a:fld>
            <a:endParaRPr lang="en-US">
              <a:solidFill>
                <a:prstClr val="black"/>
              </a:solidFill>
              <a:latin typeface="Georgia" panose="02040502050405020303" pitchFamily="18" charset="0"/>
            </a:endParaRPr>
          </a:p>
        </p:txBody>
      </p:sp>
      <p:sp>
        <p:nvSpPr>
          <p:cNvPr id="54275" name="Rectangle 2"/>
          <p:cNvSpPr>
            <a:spLocks noGrp="1" noRot="1" noChangeAspect="1" noChangeArrowheads="1" noTextEdit="1"/>
          </p:cNvSpPr>
          <p:nvPr>
            <p:ph type="sldImg"/>
          </p:nvPr>
        </p:nvSpPr>
        <p:spPr>
          <a:xfrm>
            <a:off x="1171575" y="695325"/>
            <a:ext cx="4641850" cy="3481388"/>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08989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5325"/>
            <a:ext cx="4641850" cy="3481388"/>
          </a:xfrm>
        </p:spPr>
      </p:sp>
      <p:sp>
        <p:nvSpPr>
          <p:cNvPr id="3" name="Notes Placeholder 2"/>
          <p:cNvSpPr>
            <a:spLocks noGrp="1"/>
          </p:cNvSpPr>
          <p:nvPr>
            <p:ph type="body" idx="1"/>
          </p:nvPr>
        </p:nvSpPr>
        <p:spPr/>
        <p:txBody>
          <a:bodyPr/>
          <a:lstStyle/>
          <a:p>
            <a:pPr marL="174235" indent="-174235">
              <a:buFontTx/>
              <a:buChar char="-"/>
            </a:pPr>
            <a:r>
              <a:rPr lang="en-US" baseline="0" dirty="0" smtClean="0"/>
              <a:t>So to trace the dissemination of NF1, and to validate the result of GENIUS, NF1 was constructed with luciferase and kanamycin resistant gene and mixed with NF2, and injected in mice.</a:t>
            </a:r>
          </a:p>
          <a:p>
            <a:pPr marL="174235" indent="-174235" defTabSz="929243">
              <a:buFontTx/>
              <a:buChar char="-"/>
              <a:defRPr/>
            </a:pPr>
            <a:r>
              <a:rPr lang="en-US" baseline="0" dirty="0" smtClean="0"/>
              <a:t>And we see the dissemination pattern of NF1 and NF2 </a:t>
            </a:r>
            <a:endParaRPr lang="en-US" dirty="0" smtClean="0"/>
          </a:p>
          <a:p>
            <a:pPr marL="174235" indent="-174235">
              <a:buFontTx/>
              <a:buChar char="-"/>
            </a:pPr>
            <a:r>
              <a:rPr lang="en-US" baseline="0" dirty="0" smtClean="0"/>
              <a:t> both Nf1 and Nf2 were recovered from muscle tissue but, Spleen and Liver contains only NF1 .</a:t>
            </a:r>
          </a:p>
          <a:p>
            <a:pPr marL="174235" indent="-174235">
              <a:buFontTx/>
              <a:buChar char="-"/>
            </a:pPr>
            <a:r>
              <a:rPr lang="en-US" baseline="0" dirty="0" smtClean="0"/>
              <a:t>This reaffirmed our findings, and helped researched to explain the observation in a </a:t>
            </a:r>
            <a:r>
              <a:rPr lang="en-US" baseline="0" smtClean="0"/>
              <a:t>biological context. </a:t>
            </a:r>
            <a:endParaRPr lang="en-US" baseline="0" dirty="0" smtClean="0"/>
          </a:p>
        </p:txBody>
      </p:sp>
      <p:sp>
        <p:nvSpPr>
          <p:cNvPr id="4" name="Slide Number Placeholder 3"/>
          <p:cNvSpPr>
            <a:spLocks noGrp="1"/>
          </p:cNvSpPr>
          <p:nvPr>
            <p:ph type="sldNum" sz="quarter" idx="10"/>
          </p:nvPr>
        </p:nvSpPr>
        <p:spPr/>
        <p:txBody>
          <a:bodyPr/>
          <a:lstStyle/>
          <a:p>
            <a:fld id="{1045CCA6-3906-471C-BE9A-93C8B4558759}"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28866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5325"/>
            <a:ext cx="4641850" cy="3481388"/>
          </a:xfrm>
        </p:spPr>
      </p:sp>
      <p:sp>
        <p:nvSpPr>
          <p:cNvPr id="3" name="Notes Placeholder 2"/>
          <p:cNvSpPr>
            <a:spLocks noGrp="1"/>
          </p:cNvSpPr>
          <p:nvPr>
            <p:ph type="body" idx="1"/>
          </p:nvPr>
        </p:nvSpPr>
        <p:spPr/>
        <p:txBody>
          <a:bodyPr/>
          <a:lstStyle/>
          <a:p>
            <a:pPr marL="348519" indent="-348519">
              <a:buAutoNum type="alphaUcParenBoth"/>
            </a:pPr>
            <a:r>
              <a:rPr lang="en-US" dirty="0">
                <a:solidFill>
                  <a:prstClr val="black"/>
                </a:solidFill>
                <a:latin typeface="Arial" panose="020B0604020202020204" pitchFamily="34" charset="0"/>
                <a:cs typeface="Arial" panose="020B0604020202020204" pitchFamily="34" charset="0"/>
              </a:rPr>
              <a:t>Distribution of antibiotic resistance genes (ARGs) in influent Q1-water, membrane filter (MF) and reverse osmosis (RO)-biofilm samples. Presence, absence, and five shared ARG sequences were identified in the MF and RO-biofilm.  All ARG sequences compared represent complete and/or partial gene coverage for identification of ARGs.  </a:t>
            </a:r>
          </a:p>
          <a:p>
            <a:pPr marL="348519" indent="-348519">
              <a:buAutoNum type="alphaUcParenBoth"/>
            </a:pPr>
            <a:r>
              <a:rPr lang="en-US" dirty="0">
                <a:solidFill>
                  <a:prstClr val="black"/>
                </a:solidFill>
                <a:latin typeface="Arial" panose="020B0604020202020204" pitchFamily="34" charset="0"/>
                <a:cs typeface="Arial" panose="020B0604020202020204" pitchFamily="34" charset="0"/>
              </a:rPr>
              <a:t>Stepwise reduction of antibiotic resistance coding genes (ARGs) identified in MF and RO-biofilm and in influent Q1</a:t>
            </a:r>
            <a:r>
              <a:rPr lang="en-US" sz="600" b="1" dirty="0">
                <a:solidFill>
                  <a:prstClr val="black"/>
                </a:solidFill>
                <a:cs typeface="Arial" panose="020B0604020202020204" pitchFamily="34" charset="0"/>
              </a:rPr>
              <a:t>.</a:t>
            </a:r>
          </a:p>
          <a:p>
            <a:r>
              <a:rPr lang="en-US" sz="1100" b="1" dirty="0">
                <a:solidFill>
                  <a:prstClr val="black"/>
                </a:solidFill>
                <a:cs typeface="Arial" panose="020B0604020202020204" pitchFamily="34" charset="0"/>
              </a:rPr>
              <a:t>M. </a:t>
            </a:r>
            <a:r>
              <a:rPr lang="en-US" sz="1100" b="1" dirty="0" err="1">
                <a:solidFill>
                  <a:prstClr val="black"/>
                </a:solidFill>
                <a:cs typeface="Arial" panose="020B0604020202020204" pitchFamily="34" charset="0"/>
              </a:rPr>
              <a:t>Leddy</a:t>
            </a:r>
            <a:r>
              <a:rPr lang="en-US" sz="1100" b="1" dirty="0">
                <a:solidFill>
                  <a:prstClr val="black"/>
                </a:solidFill>
                <a:cs typeface="Arial" panose="020B0604020202020204" pitchFamily="34" charset="0"/>
              </a:rPr>
              <a:t>, N. Hasan, J. </a:t>
            </a:r>
            <a:r>
              <a:rPr lang="en-US" sz="1100" b="1" dirty="0" err="1">
                <a:solidFill>
                  <a:prstClr val="black"/>
                </a:solidFill>
                <a:cs typeface="Arial" panose="020B0604020202020204" pitchFamily="34" charset="0"/>
              </a:rPr>
              <a:t>Cotruvo</a:t>
            </a:r>
            <a:r>
              <a:rPr lang="en-US" sz="1100" b="1" dirty="0">
                <a:solidFill>
                  <a:prstClr val="black"/>
                </a:solidFill>
                <a:cs typeface="Arial" panose="020B0604020202020204" pitchFamily="34" charset="0"/>
              </a:rPr>
              <a:t> and R. Colwell, 2017.  Manuscript under review.</a:t>
            </a:r>
          </a:p>
          <a:p>
            <a:endParaRPr lang="en-US" dirty="0"/>
          </a:p>
        </p:txBody>
      </p:sp>
      <p:sp>
        <p:nvSpPr>
          <p:cNvPr id="4" name="Slide Number Placeholder 3"/>
          <p:cNvSpPr>
            <a:spLocks noGrp="1"/>
          </p:cNvSpPr>
          <p:nvPr>
            <p:ph type="sldNum" sz="quarter" idx="10"/>
          </p:nvPr>
        </p:nvSpPr>
        <p:spPr/>
        <p:txBody>
          <a:bodyPr/>
          <a:lstStyle/>
          <a:p>
            <a:fld id="{15D9D95D-72AD-CB48-B4DB-84E2D252B5A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508470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5325"/>
            <a:ext cx="4641850" cy="3481388"/>
          </a:xfrm>
        </p:spPr>
      </p:sp>
      <p:sp>
        <p:nvSpPr>
          <p:cNvPr id="3" name="Notes Placeholder 2"/>
          <p:cNvSpPr>
            <a:spLocks noGrp="1"/>
          </p:cNvSpPr>
          <p:nvPr>
            <p:ph type="body" idx="1"/>
          </p:nvPr>
        </p:nvSpPr>
        <p:spPr/>
        <p:txBody>
          <a:bodyPr/>
          <a:lstStyle/>
          <a:p>
            <a:pPr marL="348555" indent="-348555">
              <a:buAutoNum type="alphaUcParenBoth"/>
            </a:pPr>
            <a:r>
              <a:rPr lang="en-US" dirty="0">
                <a:solidFill>
                  <a:prstClr val="black"/>
                </a:solidFill>
                <a:latin typeface="Arial" panose="020B0604020202020204" pitchFamily="34" charset="0"/>
                <a:cs typeface="Arial" panose="020B0604020202020204" pitchFamily="34" charset="0"/>
              </a:rPr>
              <a:t>Distribution of antibiotic resistance genes (ARGs) in influent Q1-water, membrane filter (MF) and reverse osmosis (RO)-biofilm samples. Presence, absence, and five shared ARG sequences were identified in the MF and RO-biofilm.  All ARG sequences compared represent complete and/or partial gene coverage for identification of ARGs.  </a:t>
            </a:r>
          </a:p>
          <a:p>
            <a:pPr marL="348555" indent="-348555">
              <a:buAutoNum type="alphaUcParenBoth"/>
            </a:pPr>
            <a:r>
              <a:rPr lang="en-US" dirty="0">
                <a:solidFill>
                  <a:prstClr val="black"/>
                </a:solidFill>
                <a:latin typeface="Arial" panose="020B0604020202020204" pitchFamily="34" charset="0"/>
                <a:cs typeface="Arial" panose="020B0604020202020204" pitchFamily="34" charset="0"/>
              </a:rPr>
              <a:t>Stepwise reduction of antibiotic resistance coding genes (ARGs) identified in MF and RO-biofilm and in influent Q1</a:t>
            </a:r>
            <a:r>
              <a:rPr lang="en-US" sz="600" b="1" dirty="0">
                <a:solidFill>
                  <a:prstClr val="black"/>
                </a:solidFill>
                <a:cs typeface="Arial" panose="020B0604020202020204" pitchFamily="34" charset="0"/>
              </a:rPr>
              <a:t>.</a:t>
            </a:r>
          </a:p>
          <a:p>
            <a:r>
              <a:rPr lang="en-US" sz="1100" b="1" dirty="0">
                <a:solidFill>
                  <a:prstClr val="black"/>
                </a:solidFill>
                <a:cs typeface="Arial" panose="020B0604020202020204" pitchFamily="34" charset="0"/>
              </a:rPr>
              <a:t>M. </a:t>
            </a:r>
            <a:r>
              <a:rPr lang="en-US" sz="1100" b="1" dirty="0" err="1">
                <a:solidFill>
                  <a:prstClr val="black"/>
                </a:solidFill>
                <a:cs typeface="Arial" panose="020B0604020202020204" pitchFamily="34" charset="0"/>
              </a:rPr>
              <a:t>Leddy</a:t>
            </a:r>
            <a:r>
              <a:rPr lang="en-US" sz="1100" b="1" dirty="0">
                <a:solidFill>
                  <a:prstClr val="black"/>
                </a:solidFill>
                <a:cs typeface="Arial" panose="020B0604020202020204" pitchFamily="34" charset="0"/>
              </a:rPr>
              <a:t>, N. Hasan, J. </a:t>
            </a:r>
            <a:r>
              <a:rPr lang="en-US" sz="1100" b="1" dirty="0" err="1">
                <a:solidFill>
                  <a:prstClr val="black"/>
                </a:solidFill>
                <a:cs typeface="Arial" panose="020B0604020202020204" pitchFamily="34" charset="0"/>
              </a:rPr>
              <a:t>Cotruvo</a:t>
            </a:r>
            <a:r>
              <a:rPr lang="en-US" sz="1100" b="1" dirty="0">
                <a:solidFill>
                  <a:prstClr val="black"/>
                </a:solidFill>
                <a:cs typeface="Arial" panose="020B0604020202020204" pitchFamily="34" charset="0"/>
              </a:rPr>
              <a:t> and R. Colwell, 2017.  Manuscript under review.</a:t>
            </a:r>
          </a:p>
          <a:p>
            <a:endParaRPr lang="en-US" dirty="0"/>
          </a:p>
        </p:txBody>
      </p:sp>
      <p:sp>
        <p:nvSpPr>
          <p:cNvPr id="4" name="Slide Number Placeholder 3"/>
          <p:cNvSpPr>
            <a:spLocks noGrp="1"/>
          </p:cNvSpPr>
          <p:nvPr>
            <p:ph type="sldNum" sz="quarter" idx="10"/>
          </p:nvPr>
        </p:nvSpPr>
        <p:spPr/>
        <p:txBody>
          <a:bodyPr/>
          <a:lstStyle/>
          <a:p>
            <a:fld id="{15D9D95D-72AD-CB48-B4DB-84E2D252B5A8}"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508470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5325"/>
            <a:ext cx="4641850" cy="3481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C515D4-ECD3-DB46-A17B-D229DBE701F5}"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26247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lstStyle/>
          <a:p>
            <a:r>
              <a:rPr lang="en-US" dirty="0" smtClean="0"/>
              <a:t>The resistome is a proposed expression by Gerard D. Wright[1] for the collection of all the antibiotic resistance genes and their precursors in both pathogenic and non-pathogenic bacteria.</a:t>
            </a:r>
          </a:p>
          <a:p>
            <a:endParaRPr lang="en-US" dirty="0" smtClean="0"/>
          </a:p>
          <a:p>
            <a:r>
              <a:rPr lang="en-US" dirty="0" smtClean="0"/>
              <a:t>This complete set of antibiotic resistance genes is composed of four different types of genes:</a:t>
            </a:r>
          </a:p>
          <a:p>
            <a:endParaRPr lang="en-US" dirty="0" smtClean="0"/>
          </a:p>
          <a:p>
            <a:r>
              <a:rPr lang="en-US" dirty="0" smtClean="0"/>
              <a:t>Resistance genes found on pathogenic bacteria. These are the fewest but also the most problematic ones at present.</a:t>
            </a:r>
          </a:p>
          <a:p>
            <a:r>
              <a:rPr lang="en-US" dirty="0" smtClean="0"/>
              <a:t>Resistance genes found on antibiotic producers. The microorganisms such as soil-dwelling bacteria and fungi that naturally produce antibiotics have their own protection mechanisms[2] to avoid the adverse effects of the antibiotics on themselves. The genes which code for these resistances are a strong source[3] for the pathogenic bacteria.</a:t>
            </a:r>
          </a:p>
          <a:p>
            <a:r>
              <a:rPr lang="en-US" dirty="0" smtClean="0"/>
              <a:t>Cryptic resistance genes. These genes are embedded in the bacterial chromosome but do not obviously confer resistance, because their level of expression is usually low or they are not expressed.</a:t>
            </a:r>
          </a:p>
          <a:p>
            <a:r>
              <a:rPr lang="en-US" dirty="0" smtClean="0"/>
              <a:t>Precursor genes. These genes do not confer antibiotic resistance. However they encode proteins that confer to some kind of basal level activity against the antibiotic molecule or have affinity to the molecule. In both cases this interaction may evolve to a full resistance gene given the appropriate selection pressure.</a:t>
            </a:r>
          </a:p>
          <a:p>
            <a:endParaRPr lang="en-US" dirty="0"/>
          </a:p>
        </p:txBody>
      </p:sp>
      <p:sp>
        <p:nvSpPr>
          <p:cNvPr id="4" name="Slide Number Placeholder 3"/>
          <p:cNvSpPr>
            <a:spLocks noGrp="1"/>
          </p:cNvSpPr>
          <p:nvPr>
            <p:ph type="sldNum" sz="quarter" idx="10"/>
          </p:nvPr>
        </p:nvSpPr>
        <p:spPr/>
        <p:txBody>
          <a:bodyPr/>
          <a:lstStyle/>
          <a:p>
            <a:fld id="{15D9D95D-72AD-CB48-B4DB-84E2D252B5A8}"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491885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5325"/>
            <a:ext cx="4641850" cy="3481388"/>
          </a:xfrm>
        </p:spPr>
      </p:sp>
      <p:sp>
        <p:nvSpPr>
          <p:cNvPr id="3" name="Notes Placeholder 2"/>
          <p:cNvSpPr>
            <a:spLocks noGrp="1"/>
          </p:cNvSpPr>
          <p:nvPr>
            <p:ph type="body" idx="1"/>
          </p:nvPr>
        </p:nvSpPr>
        <p:spPr/>
        <p:txBody>
          <a:bodyPr/>
          <a:lstStyle/>
          <a:p>
            <a:pPr defTabSz="464611">
              <a:defRPr/>
            </a:pPr>
            <a:r>
              <a:rPr lang="en-US" b="1" dirty="0">
                <a:solidFill>
                  <a:schemeClr val="accent2">
                    <a:lumMod val="75000"/>
                  </a:schemeClr>
                </a:solidFill>
                <a:latin typeface="Helvetica Neue Light"/>
                <a:cs typeface="Helvetica Neue Light"/>
              </a:rPr>
              <a:t>@ 2% Surveillance (every 50</a:t>
            </a:r>
            <a:r>
              <a:rPr lang="en-US" b="1" baseline="30000" dirty="0">
                <a:solidFill>
                  <a:schemeClr val="accent2">
                    <a:lumMod val="75000"/>
                  </a:schemeClr>
                </a:solidFill>
                <a:latin typeface="Helvetica Neue Light"/>
                <a:cs typeface="Helvetica Neue Light"/>
              </a:rPr>
              <a:t>th</a:t>
            </a:r>
            <a:r>
              <a:rPr lang="en-US" b="1" dirty="0">
                <a:solidFill>
                  <a:schemeClr val="accent2">
                    <a:lumMod val="75000"/>
                  </a:schemeClr>
                </a:solidFill>
                <a:latin typeface="Helvetica Neue Light"/>
                <a:cs typeface="Helvetica Neue Light"/>
              </a:rPr>
              <a:t> patient) at the National Institute of Cholera and Enteric Diseases (NICED), Calcutta, India</a:t>
            </a:r>
          </a:p>
          <a:p>
            <a:endParaRPr lang="en-US" dirty="0"/>
          </a:p>
        </p:txBody>
      </p:sp>
      <p:sp>
        <p:nvSpPr>
          <p:cNvPr id="4" name="Slide Number Placeholder 3"/>
          <p:cNvSpPr>
            <a:spLocks noGrp="1"/>
          </p:cNvSpPr>
          <p:nvPr>
            <p:ph type="sldNum" sz="quarter" idx="10"/>
          </p:nvPr>
        </p:nvSpPr>
        <p:spPr/>
        <p:txBody>
          <a:bodyPr/>
          <a:lstStyle/>
          <a:p>
            <a:fld id="{001CED18-31FA-ED4C-A11C-729478BE1172}"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537835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492" eaLnBrk="0" hangingPunct="0">
              <a:defRPr>
                <a:solidFill>
                  <a:schemeClr val="tx1"/>
                </a:solidFill>
                <a:latin typeface="Arial" pitchFamily="34" charset="0"/>
              </a:defRPr>
            </a:lvl1pPr>
            <a:lvl2pPr marL="742794" indent="-285690" defTabSz="928492" eaLnBrk="0" hangingPunct="0">
              <a:defRPr>
                <a:solidFill>
                  <a:schemeClr val="tx1"/>
                </a:solidFill>
                <a:latin typeface="Arial" pitchFamily="34" charset="0"/>
              </a:defRPr>
            </a:lvl2pPr>
            <a:lvl3pPr marL="1142759" indent="-228552" defTabSz="928492" eaLnBrk="0" hangingPunct="0">
              <a:defRPr>
                <a:solidFill>
                  <a:schemeClr val="tx1"/>
                </a:solidFill>
                <a:latin typeface="Arial" pitchFamily="34" charset="0"/>
              </a:defRPr>
            </a:lvl3pPr>
            <a:lvl4pPr marL="1599862" indent="-228552" defTabSz="928492" eaLnBrk="0" hangingPunct="0">
              <a:defRPr>
                <a:solidFill>
                  <a:schemeClr val="tx1"/>
                </a:solidFill>
                <a:latin typeface="Arial" pitchFamily="34" charset="0"/>
              </a:defRPr>
            </a:lvl4pPr>
            <a:lvl5pPr marL="2056966" indent="-228552" defTabSz="928492" eaLnBrk="0" hangingPunct="0">
              <a:defRPr>
                <a:solidFill>
                  <a:schemeClr val="tx1"/>
                </a:solidFill>
                <a:latin typeface="Arial" pitchFamily="34" charset="0"/>
              </a:defRPr>
            </a:lvl5pPr>
            <a:lvl6pPr marL="2514070" indent="-228552" defTabSz="928492" eaLnBrk="0" fontAlgn="base" hangingPunct="0">
              <a:spcBef>
                <a:spcPct val="0"/>
              </a:spcBef>
              <a:spcAft>
                <a:spcPct val="0"/>
              </a:spcAft>
              <a:defRPr>
                <a:solidFill>
                  <a:schemeClr val="tx1"/>
                </a:solidFill>
                <a:latin typeface="Arial" pitchFamily="34" charset="0"/>
              </a:defRPr>
            </a:lvl6pPr>
            <a:lvl7pPr marL="2971172" indent="-228552" defTabSz="928492" eaLnBrk="0" fontAlgn="base" hangingPunct="0">
              <a:spcBef>
                <a:spcPct val="0"/>
              </a:spcBef>
              <a:spcAft>
                <a:spcPct val="0"/>
              </a:spcAft>
              <a:defRPr>
                <a:solidFill>
                  <a:schemeClr val="tx1"/>
                </a:solidFill>
                <a:latin typeface="Arial" pitchFamily="34" charset="0"/>
              </a:defRPr>
            </a:lvl7pPr>
            <a:lvl8pPr marL="3428276" indent="-228552" defTabSz="928492" eaLnBrk="0" fontAlgn="base" hangingPunct="0">
              <a:spcBef>
                <a:spcPct val="0"/>
              </a:spcBef>
              <a:spcAft>
                <a:spcPct val="0"/>
              </a:spcAft>
              <a:defRPr>
                <a:solidFill>
                  <a:schemeClr val="tx1"/>
                </a:solidFill>
                <a:latin typeface="Arial" pitchFamily="34" charset="0"/>
              </a:defRPr>
            </a:lvl8pPr>
            <a:lvl9pPr marL="3885380" indent="-228552" defTabSz="928492" eaLnBrk="0" fontAlgn="base" hangingPunct="0">
              <a:spcBef>
                <a:spcPct val="0"/>
              </a:spcBef>
              <a:spcAft>
                <a:spcPct val="0"/>
              </a:spcAft>
              <a:defRPr>
                <a:solidFill>
                  <a:schemeClr val="tx1"/>
                </a:solidFill>
                <a:latin typeface="Arial" pitchFamily="34" charset="0"/>
              </a:defRPr>
            </a:lvl9pPr>
          </a:lstStyle>
          <a:p>
            <a:pPr eaLnBrk="1" hangingPunct="1"/>
            <a:fld id="{F9DB573B-62AC-4CBA-8615-2442B99FF38D}" type="slidenum">
              <a:rPr lang="en-US" smtClean="0">
                <a:solidFill>
                  <a:prstClr val="black"/>
                </a:solidFill>
              </a:rPr>
              <a:pPr eaLnBrk="1" hangingPunct="1"/>
              <a:t>52</a:t>
            </a:fld>
            <a:endParaRPr lang="en-US" smtClean="0">
              <a:solidFill>
                <a:prstClr val="black"/>
              </a:solidFill>
            </a:endParaRPr>
          </a:p>
        </p:txBody>
      </p:sp>
      <p:sp>
        <p:nvSpPr>
          <p:cNvPr id="50179" name="Rectangle 7"/>
          <p:cNvSpPr txBox="1">
            <a:spLocks noGrp="1" noChangeArrowheads="1"/>
          </p:cNvSpPr>
          <p:nvPr/>
        </p:nvSpPr>
        <p:spPr bwMode="auto">
          <a:xfrm>
            <a:off x="3956052" y="8816975"/>
            <a:ext cx="302736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33" tIns="46467" rIns="92933" bIns="46467" anchor="b"/>
          <a:lstStyle>
            <a:lvl1pPr defTabSz="931863" eaLnBrk="0" hangingPunct="0">
              <a:defRPr>
                <a:solidFill>
                  <a:schemeClr val="tx1"/>
                </a:solidFill>
                <a:latin typeface="Arial" pitchFamily="34" charset="0"/>
              </a:defRPr>
            </a:lvl1pPr>
            <a:lvl2pPr marL="742950" indent="-285750" defTabSz="931863" eaLnBrk="0" hangingPunct="0">
              <a:defRPr>
                <a:solidFill>
                  <a:schemeClr val="tx1"/>
                </a:solidFill>
                <a:latin typeface="Arial" pitchFamily="34" charset="0"/>
              </a:defRPr>
            </a:lvl2pPr>
            <a:lvl3pPr marL="1143000" indent="-228600" defTabSz="931863" eaLnBrk="0" hangingPunct="0">
              <a:defRPr>
                <a:solidFill>
                  <a:schemeClr val="tx1"/>
                </a:solidFill>
                <a:latin typeface="Arial" pitchFamily="34" charset="0"/>
              </a:defRPr>
            </a:lvl3pPr>
            <a:lvl4pPr marL="1600200" indent="-228600" defTabSz="931863" eaLnBrk="0" hangingPunct="0">
              <a:defRPr>
                <a:solidFill>
                  <a:schemeClr val="tx1"/>
                </a:solidFill>
                <a:latin typeface="Arial" pitchFamily="34" charset="0"/>
              </a:defRPr>
            </a:lvl4pPr>
            <a:lvl5pPr marL="2057400" indent="-228600" defTabSz="931863" eaLnBrk="0" hangingPunct="0">
              <a:defRPr>
                <a:solidFill>
                  <a:schemeClr val="tx1"/>
                </a:solidFill>
                <a:latin typeface="Arial" pitchFamily="34" charset="0"/>
              </a:defRPr>
            </a:lvl5pPr>
            <a:lvl6pPr marL="2514600" indent="-228600" defTabSz="931863" eaLnBrk="0" fontAlgn="base" hangingPunct="0">
              <a:spcBef>
                <a:spcPct val="0"/>
              </a:spcBef>
              <a:spcAft>
                <a:spcPct val="0"/>
              </a:spcAft>
              <a:defRPr>
                <a:solidFill>
                  <a:schemeClr val="tx1"/>
                </a:solidFill>
                <a:latin typeface="Arial" pitchFamily="34" charset="0"/>
              </a:defRPr>
            </a:lvl6pPr>
            <a:lvl7pPr marL="2971800" indent="-228600" defTabSz="931863" eaLnBrk="0" fontAlgn="base" hangingPunct="0">
              <a:spcBef>
                <a:spcPct val="0"/>
              </a:spcBef>
              <a:spcAft>
                <a:spcPct val="0"/>
              </a:spcAft>
              <a:defRPr>
                <a:solidFill>
                  <a:schemeClr val="tx1"/>
                </a:solidFill>
                <a:latin typeface="Arial" pitchFamily="34" charset="0"/>
              </a:defRPr>
            </a:lvl7pPr>
            <a:lvl8pPr marL="3429000" indent="-228600" defTabSz="931863" eaLnBrk="0" fontAlgn="base" hangingPunct="0">
              <a:spcBef>
                <a:spcPct val="0"/>
              </a:spcBef>
              <a:spcAft>
                <a:spcPct val="0"/>
              </a:spcAft>
              <a:defRPr>
                <a:solidFill>
                  <a:schemeClr val="tx1"/>
                </a:solidFill>
                <a:latin typeface="Arial" pitchFamily="34" charset="0"/>
              </a:defRPr>
            </a:lvl8pPr>
            <a:lvl9pPr marL="3886200" indent="-228600" defTabSz="931863" eaLnBrk="0" fontAlgn="base" hangingPunct="0">
              <a:spcBef>
                <a:spcPct val="0"/>
              </a:spcBef>
              <a:spcAft>
                <a:spcPct val="0"/>
              </a:spcAft>
              <a:defRPr>
                <a:solidFill>
                  <a:schemeClr val="tx1"/>
                </a:solidFill>
                <a:latin typeface="Arial" pitchFamily="34" charset="0"/>
              </a:defRPr>
            </a:lvl9pPr>
          </a:lstStyle>
          <a:p>
            <a:pPr algn="r" eaLnBrk="1" hangingPunct="1"/>
            <a:fld id="{04351D50-D2C5-46EA-AE32-98483F9F2A41}" type="slidenum">
              <a:rPr lang="en-US" sz="1200">
                <a:solidFill>
                  <a:prstClr val="black"/>
                </a:solidFill>
              </a:rPr>
              <a:pPr algn="r" eaLnBrk="1" hangingPunct="1"/>
              <a:t>52</a:t>
            </a:fld>
            <a:endParaRPr lang="en-US" sz="1200">
              <a:solidFill>
                <a:prstClr val="black"/>
              </a:solidFill>
            </a:endParaRPr>
          </a:p>
        </p:txBody>
      </p:sp>
      <p:sp>
        <p:nvSpPr>
          <p:cNvPr id="50180" name="Rectangle 2"/>
          <p:cNvSpPr>
            <a:spLocks noGrp="1" noRot="1" noChangeAspect="1" noChangeArrowheads="1" noTextEdit="1"/>
          </p:cNvSpPr>
          <p:nvPr>
            <p:ph type="sldImg"/>
          </p:nvPr>
        </p:nvSpPr>
        <p:spPr>
          <a:xfrm>
            <a:off x="1171575" y="696913"/>
            <a:ext cx="4641850" cy="3481387"/>
          </a:xfrm>
          <a:ln/>
        </p:spPr>
      </p:sp>
      <p:sp>
        <p:nvSpPr>
          <p:cNvPr id="50181" name="Rectangle 3"/>
          <p:cNvSpPr>
            <a:spLocks noGrp="1" noChangeArrowheads="1"/>
          </p:cNvSpPr>
          <p:nvPr>
            <p:ph type="body" idx="1"/>
          </p:nvPr>
        </p:nvSpPr>
        <p:spPr>
          <a:xfrm>
            <a:off x="931863" y="4410075"/>
            <a:ext cx="51212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6904" eaLnBrk="0" hangingPunct="0">
              <a:defRPr>
                <a:solidFill>
                  <a:schemeClr val="tx1"/>
                </a:solidFill>
                <a:latin typeface="Arial" pitchFamily="34" charset="0"/>
              </a:defRPr>
            </a:lvl1pPr>
            <a:lvl2pPr marL="742794" indent="-285690" defTabSz="926904" eaLnBrk="0" hangingPunct="0">
              <a:defRPr>
                <a:solidFill>
                  <a:schemeClr val="tx1"/>
                </a:solidFill>
                <a:latin typeface="Arial" pitchFamily="34" charset="0"/>
              </a:defRPr>
            </a:lvl2pPr>
            <a:lvl3pPr marL="1142759" indent="-228552" defTabSz="926904" eaLnBrk="0" hangingPunct="0">
              <a:defRPr>
                <a:solidFill>
                  <a:schemeClr val="tx1"/>
                </a:solidFill>
                <a:latin typeface="Arial" pitchFamily="34" charset="0"/>
              </a:defRPr>
            </a:lvl3pPr>
            <a:lvl4pPr marL="1599862" indent="-228552" defTabSz="926904" eaLnBrk="0" hangingPunct="0">
              <a:defRPr>
                <a:solidFill>
                  <a:schemeClr val="tx1"/>
                </a:solidFill>
                <a:latin typeface="Arial" pitchFamily="34" charset="0"/>
              </a:defRPr>
            </a:lvl4pPr>
            <a:lvl5pPr marL="2056966" indent="-228552" defTabSz="926904" eaLnBrk="0" hangingPunct="0">
              <a:defRPr>
                <a:solidFill>
                  <a:schemeClr val="tx1"/>
                </a:solidFill>
                <a:latin typeface="Arial" pitchFamily="34" charset="0"/>
              </a:defRPr>
            </a:lvl5pPr>
            <a:lvl6pPr marL="2514070" indent="-228552" defTabSz="926904" eaLnBrk="0" fontAlgn="base" hangingPunct="0">
              <a:spcBef>
                <a:spcPct val="0"/>
              </a:spcBef>
              <a:spcAft>
                <a:spcPct val="0"/>
              </a:spcAft>
              <a:defRPr>
                <a:solidFill>
                  <a:schemeClr val="tx1"/>
                </a:solidFill>
                <a:latin typeface="Arial" pitchFamily="34" charset="0"/>
              </a:defRPr>
            </a:lvl6pPr>
            <a:lvl7pPr marL="2971172" indent="-228552" defTabSz="926904" eaLnBrk="0" fontAlgn="base" hangingPunct="0">
              <a:spcBef>
                <a:spcPct val="0"/>
              </a:spcBef>
              <a:spcAft>
                <a:spcPct val="0"/>
              </a:spcAft>
              <a:defRPr>
                <a:solidFill>
                  <a:schemeClr val="tx1"/>
                </a:solidFill>
                <a:latin typeface="Arial" pitchFamily="34" charset="0"/>
              </a:defRPr>
            </a:lvl7pPr>
            <a:lvl8pPr marL="3428276" indent="-228552" defTabSz="926904" eaLnBrk="0" fontAlgn="base" hangingPunct="0">
              <a:spcBef>
                <a:spcPct val="0"/>
              </a:spcBef>
              <a:spcAft>
                <a:spcPct val="0"/>
              </a:spcAft>
              <a:defRPr>
                <a:solidFill>
                  <a:schemeClr val="tx1"/>
                </a:solidFill>
                <a:latin typeface="Arial" pitchFamily="34" charset="0"/>
              </a:defRPr>
            </a:lvl8pPr>
            <a:lvl9pPr marL="3885380" indent="-228552" defTabSz="926904" eaLnBrk="0" fontAlgn="base" hangingPunct="0">
              <a:spcBef>
                <a:spcPct val="0"/>
              </a:spcBef>
              <a:spcAft>
                <a:spcPct val="0"/>
              </a:spcAft>
              <a:defRPr>
                <a:solidFill>
                  <a:schemeClr val="tx1"/>
                </a:solidFill>
                <a:latin typeface="Arial" pitchFamily="34" charset="0"/>
              </a:defRPr>
            </a:lvl9pPr>
          </a:lstStyle>
          <a:p>
            <a:pPr eaLnBrk="1" hangingPunct="1"/>
            <a:fld id="{7F1A6C8D-1341-42FD-8E58-6934EB9B38DF}" type="slidenum">
              <a:rPr lang="en-US" smtClean="0">
                <a:solidFill>
                  <a:srgbClr val="000000"/>
                </a:solidFill>
              </a:rPr>
              <a:pPr eaLnBrk="1" hangingPunct="1"/>
              <a:t>54</a:t>
            </a:fld>
            <a:endParaRPr lang="en-US" smtClean="0">
              <a:solidFill>
                <a:srgbClr val="000000"/>
              </a:solidFill>
            </a:endParaRPr>
          </a:p>
        </p:txBody>
      </p:sp>
      <p:sp>
        <p:nvSpPr>
          <p:cNvPr id="52227" name="Rectangle 7"/>
          <p:cNvSpPr txBox="1">
            <a:spLocks noGrp="1" noChangeArrowheads="1"/>
          </p:cNvSpPr>
          <p:nvPr/>
        </p:nvSpPr>
        <p:spPr bwMode="auto">
          <a:xfrm>
            <a:off x="3956052" y="8816975"/>
            <a:ext cx="302736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95" tIns="46447" rIns="92895" bIns="46447" anchor="b"/>
          <a:lstStyle>
            <a:lvl1pPr defTabSz="931863" eaLnBrk="0" hangingPunct="0">
              <a:defRPr>
                <a:solidFill>
                  <a:schemeClr val="tx1"/>
                </a:solidFill>
                <a:latin typeface="Arial" pitchFamily="34" charset="0"/>
              </a:defRPr>
            </a:lvl1pPr>
            <a:lvl2pPr marL="742950" indent="-285750" defTabSz="931863" eaLnBrk="0" hangingPunct="0">
              <a:defRPr>
                <a:solidFill>
                  <a:schemeClr val="tx1"/>
                </a:solidFill>
                <a:latin typeface="Arial" pitchFamily="34" charset="0"/>
              </a:defRPr>
            </a:lvl2pPr>
            <a:lvl3pPr marL="1143000" indent="-228600" defTabSz="931863" eaLnBrk="0" hangingPunct="0">
              <a:defRPr>
                <a:solidFill>
                  <a:schemeClr val="tx1"/>
                </a:solidFill>
                <a:latin typeface="Arial" pitchFamily="34" charset="0"/>
              </a:defRPr>
            </a:lvl3pPr>
            <a:lvl4pPr marL="1600200" indent="-228600" defTabSz="931863" eaLnBrk="0" hangingPunct="0">
              <a:defRPr>
                <a:solidFill>
                  <a:schemeClr val="tx1"/>
                </a:solidFill>
                <a:latin typeface="Arial" pitchFamily="34" charset="0"/>
              </a:defRPr>
            </a:lvl4pPr>
            <a:lvl5pPr marL="2057400" indent="-228600" defTabSz="931863" eaLnBrk="0" hangingPunct="0">
              <a:defRPr>
                <a:solidFill>
                  <a:schemeClr val="tx1"/>
                </a:solidFill>
                <a:latin typeface="Arial" pitchFamily="34" charset="0"/>
              </a:defRPr>
            </a:lvl5pPr>
            <a:lvl6pPr marL="2514600" indent="-228600" defTabSz="931863" eaLnBrk="0" fontAlgn="base" hangingPunct="0">
              <a:spcBef>
                <a:spcPct val="0"/>
              </a:spcBef>
              <a:spcAft>
                <a:spcPct val="0"/>
              </a:spcAft>
              <a:defRPr>
                <a:solidFill>
                  <a:schemeClr val="tx1"/>
                </a:solidFill>
                <a:latin typeface="Arial" pitchFamily="34" charset="0"/>
              </a:defRPr>
            </a:lvl6pPr>
            <a:lvl7pPr marL="2971800" indent="-228600" defTabSz="931863" eaLnBrk="0" fontAlgn="base" hangingPunct="0">
              <a:spcBef>
                <a:spcPct val="0"/>
              </a:spcBef>
              <a:spcAft>
                <a:spcPct val="0"/>
              </a:spcAft>
              <a:defRPr>
                <a:solidFill>
                  <a:schemeClr val="tx1"/>
                </a:solidFill>
                <a:latin typeface="Arial" pitchFamily="34" charset="0"/>
              </a:defRPr>
            </a:lvl7pPr>
            <a:lvl8pPr marL="3429000" indent="-228600" defTabSz="931863" eaLnBrk="0" fontAlgn="base" hangingPunct="0">
              <a:spcBef>
                <a:spcPct val="0"/>
              </a:spcBef>
              <a:spcAft>
                <a:spcPct val="0"/>
              </a:spcAft>
              <a:defRPr>
                <a:solidFill>
                  <a:schemeClr val="tx1"/>
                </a:solidFill>
                <a:latin typeface="Arial" pitchFamily="34" charset="0"/>
              </a:defRPr>
            </a:lvl8pPr>
            <a:lvl9pPr marL="3886200" indent="-228600" defTabSz="931863" eaLnBrk="0" fontAlgn="base" hangingPunct="0">
              <a:spcBef>
                <a:spcPct val="0"/>
              </a:spcBef>
              <a:spcAft>
                <a:spcPct val="0"/>
              </a:spcAft>
              <a:defRPr>
                <a:solidFill>
                  <a:schemeClr val="tx1"/>
                </a:solidFill>
                <a:latin typeface="Arial" pitchFamily="34" charset="0"/>
              </a:defRPr>
            </a:lvl9pPr>
          </a:lstStyle>
          <a:p>
            <a:pPr algn="r" eaLnBrk="1" fontAlgn="auto" hangingPunct="1">
              <a:spcBef>
                <a:spcPts val="0"/>
              </a:spcBef>
              <a:spcAft>
                <a:spcPts val="0"/>
              </a:spcAft>
            </a:pPr>
            <a:fld id="{020EEEFD-CDC2-4BE9-8A94-5090E1443856}" type="slidenum">
              <a:rPr lang="en-US" sz="1200">
                <a:solidFill>
                  <a:srgbClr val="000000"/>
                </a:solidFill>
                <a:cs typeface="Arial" pitchFamily="34" charset="0"/>
              </a:rPr>
              <a:pPr algn="r" eaLnBrk="1" fontAlgn="auto" hangingPunct="1">
                <a:spcBef>
                  <a:spcPts val="0"/>
                </a:spcBef>
                <a:spcAft>
                  <a:spcPts val="0"/>
                </a:spcAft>
              </a:pPr>
              <a:t>54</a:t>
            </a:fld>
            <a:endParaRPr lang="en-US" sz="1200">
              <a:solidFill>
                <a:srgbClr val="000000"/>
              </a:solidFill>
              <a:cs typeface="Arial" pitchFamily="34" charset="0"/>
            </a:endParaRPr>
          </a:p>
        </p:txBody>
      </p:sp>
      <p:sp>
        <p:nvSpPr>
          <p:cNvPr id="52228" name="Rectangle 2"/>
          <p:cNvSpPr>
            <a:spLocks noGrp="1" noRot="1" noChangeAspect="1" noChangeArrowheads="1" noTextEdit="1"/>
          </p:cNvSpPr>
          <p:nvPr>
            <p:ph type="sldImg"/>
          </p:nvPr>
        </p:nvSpPr>
        <p:spPr>
          <a:xfrm>
            <a:off x="1171575" y="696913"/>
            <a:ext cx="4641850" cy="3481387"/>
          </a:xfrm>
          <a:ln/>
        </p:spPr>
      </p:sp>
      <p:sp>
        <p:nvSpPr>
          <p:cNvPr id="52229" name="Rectangle 3"/>
          <p:cNvSpPr>
            <a:spLocks noGrp="1" noChangeArrowheads="1"/>
          </p:cNvSpPr>
          <p:nvPr>
            <p:ph type="body" idx="1"/>
          </p:nvPr>
        </p:nvSpPr>
        <p:spPr>
          <a:xfrm>
            <a:off x="931863" y="4410075"/>
            <a:ext cx="51212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NL"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296" eaLnBrk="0" hangingPunct="0">
              <a:defRPr>
                <a:solidFill>
                  <a:schemeClr val="tx1"/>
                </a:solidFill>
                <a:latin typeface="Arial" pitchFamily="34" charset="0"/>
              </a:defRPr>
            </a:lvl1pPr>
            <a:lvl2pPr marL="742636" indent="-285630" defTabSz="928296" eaLnBrk="0" hangingPunct="0">
              <a:defRPr>
                <a:solidFill>
                  <a:schemeClr val="tx1"/>
                </a:solidFill>
                <a:latin typeface="Arial" pitchFamily="34" charset="0"/>
              </a:defRPr>
            </a:lvl2pPr>
            <a:lvl3pPr marL="1142517" indent="-228504" defTabSz="928296" eaLnBrk="0" hangingPunct="0">
              <a:defRPr>
                <a:solidFill>
                  <a:schemeClr val="tx1"/>
                </a:solidFill>
                <a:latin typeface="Arial" pitchFamily="34" charset="0"/>
              </a:defRPr>
            </a:lvl3pPr>
            <a:lvl4pPr marL="1599524" indent="-228504" defTabSz="928296" eaLnBrk="0" hangingPunct="0">
              <a:defRPr>
                <a:solidFill>
                  <a:schemeClr val="tx1"/>
                </a:solidFill>
                <a:latin typeface="Arial" pitchFamily="34" charset="0"/>
              </a:defRPr>
            </a:lvl4pPr>
            <a:lvl5pPr marL="2056532" indent="-228504" defTabSz="928296" eaLnBrk="0" hangingPunct="0">
              <a:defRPr>
                <a:solidFill>
                  <a:schemeClr val="tx1"/>
                </a:solidFill>
                <a:latin typeface="Arial" pitchFamily="34" charset="0"/>
              </a:defRPr>
            </a:lvl5pPr>
            <a:lvl6pPr marL="2513539" indent="-228504" defTabSz="928296" eaLnBrk="0" fontAlgn="base" hangingPunct="0">
              <a:spcBef>
                <a:spcPct val="0"/>
              </a:spcBef>
              <a:spcAft>
                <a:spcPct val="0"/>
              </a:spcAft>
              <a:defRPr>
                <a:solidFill>
                  <a:schemeClr val="tx1"/>
                </a:solidFill>
                <a:latin typeface="Arial" pitchFamily="34" charset="0"/>
              </a:defRPr>
            </a:lvl6pPr>
            <a:lvl7pPr marL="2970546" indent="-228504" defTabSz="928296" eaLnBrk="0" fontAlgn="base" hangingPunct="0">
              <a:spcBef>
                <a:spcPct val="0"/>
              </a:spcBef>
              <a:spcAft>
                <a:spcPct val="0"/>
              </a:spcAft>
              <a:defRPr>
                <a:solidFill>
                  <a:schemeClr val="tx1"/>
                </a:solidFill>
                <a:latin typeface="Arial" pitchFamily="34" charset="0"/>
              </a:defRPr>
            </a:lvl7pPr>
            <a:lvl8pPr marL="3427552" indent="-228504" defTabSz="928296" eaLnBrk="0" fontAlgn="base" hangingPunct="0">
              <a:spcBef>
                <a:spcPct val="0"/>
              </a:spcBef>
              <a:spcAft>
                <a:spcPct val="0"/>
              </a:spcAft>
              <a:defRPr>
                <a:solidFill>
                  <a:schemeClr val="tx1"/>
                </a:solidFill>
                <a:latin typeface="Arial" pitchFamily="34" charset="0"/>
              </a:defRPr>
            </a:lvl8pPr>
            <a:lvl9pPr marL="3884560" indent="-228504" defTabSz="928296" eaLnBrk="0" fontAlgn="base" hangingPunct="0">
              <a:spcBef>
                <a:spcPct val="0"/>
              </a:spcBef>
              <a:spcAft>
                <a:spcPct val="0"/>
              </a:spcAft>
              <a:defRPr>
                <a:solidFill>
                  <a:schemeClr val="tx1"/>
                </a:solidFill>
                <a:latin typeface="Arial" pitchFamily="34" charset="0"/>
              </a:defRPr>
            </a:lvl9pPr>
          </a:lstStyle>
          <a:p>
            <a:pPr eaLnBrk="1" hangingPunct="1">
              <a:defRPr/>
            </a:pPr>
            <a:fld id="{EA768FCA-6F58-49BE-8D6C-DA60E06C9EEE}" type="slidenum">
              <a:rPr lang="en-US" smtClean="0">
                <a:solidFill>
                  <a:prstClr val="black"/>
                </a:solidFill>
              </a:rPr>
              <a:pPr eaLnBrk="1" hangingPunct="1">
                <a:defRPr/>
              </a:pPr>
              <a:t>5</a:t>
            </a:fld>
            <a:endParaRPr lang="en-US" smtClean="0">
              <a:solidFill>
                <a:prstClr val="black"/>
              </a:solidFill>
            </a:endParaRPr>
          </a:p>
        </p:txBody>
      </p:sp>
      <p:sp>
        <p:nvSpPr>
          <p:cNvPr id="141315" name="Rectangle 7"/>
          <p:cNvSpPr txBox="1">
            <a:spLocks noGrp="1" noChangeArrowheads="1"/>
          </p:cNvSpPr>
          <p:nvPr/>
        </p:nvSpPr>
        <p:spPr bwMode="auto">
          <a:xfrm>
            <a:off x="3956052" y="8816975"/>
            <a:ext cx="302736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3" tIns="46457" rIns="92913" bIns="46457" anchor="b"/>
          <a:lstStyle>
            <a:lvl1pPr defTabSz="931863" eaLnBrk="0" hangingPunct="0">
              <a:defRPr>
                <a:solidFill>
                  <a:schemeClr val="tx1"/>
                </a:solidFill>
                <a:latin typeface="Arial" pitchFamily="34" charset="0"/>
                <a:cs typeface="Arial" pitchFamily="34" charset="0"/>
              </a:defRPr>
            </a:lvl1pPr>
            <a:lvl2pPr marL="742950" indent="-285750" defTabSz="931863" eaLnBrk="0" hangingPunct="0">
              <a:defRPr>
                <a:solidFill>
                  <a:schemeClr val="tx1"/>
                </a:solidFill>
                <a:latin typeface="Arial" pitchFamily="34" charset="0"/>
                <a:cs typeface="Arial" pitchFamily="34" charset="0"/>
              </a:defRPr>
            </a:lvl2pPr>
            <a:lvl3pPr marL="1143000" indent="-228600" defTabSz="931863" eaLnBrk="0" hangingPunct="0">
              <a:defRPr>
                <a:solidFill>
                  <a:schemeClr val="tx1"/>
                </a:solidFill>
                <a:latin typeface="Arial" pitchFamily="34" charset="0"/>
                <a:cs typeface="Arial" pitchFamily="34" charset="0"/>
              </a:defRPr>
            </a:lvl3pPr>
            <a:lvl4pPr marL="1600200" indent="-228600" defTabSz="931863" eaLnBrk="0" hangingPunct="0">
              <a:defRPr>
                <a:solidFill>
                  <a:schemeClr val="tx1"/>
                </a:solidFill>
                <a:latin typeface="Arial" pitchFamily="34" charset="0"/>
                <a:cs typeface="Arial" pitchFamily="34" charset="0"/>
              </a:defRPr>
            </a:lvl4pPr>
            <a:lvl5pPr marL="2057400" indent="-228600" defTabSz="931863" eaLnBrk="0" hangingPunct="0">
              <a:defRPr>
                <a:solidFill>
                  <a:schemeClr val="tx1"/>
                </a:solidFill>
                <a:latin typeface="Arial" pitchFamily="34" charset="0"/>
                <a:cs typeface="Arial" pitchFamily="34" charset="0"/>
              </a:defRPr>
            </a:lvl5pPr>
            <a:lvl6pPr marL="2514600" indent="-228600" defTabSz="931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31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31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318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BDA02464-5471-4FCB-A0D0-33917C6E28A4}" type="slidenum">
              <a:rPr lang="en-US" sz="1200">
                <a:solidFill>
                  <a:prstClr val="black"/>
                </a:solidFill>
              </a:rPr>
              <a:pPr algn="r" eaLnBrk="1" hangingPunct="1"/>
              <a:t>5</a:t>
            </a:fld>
            <a:endParaRPr lang="en-US" sz="1200">
              <a:solidFill>
                <a:prstClr val="black"/>
              </a:solidFill>
            </a:endParaRPr>
          </a:p>
        </p:txBody>
      </p:sp>
      <p:sp>
        <p:nvSpPr>
          <p:cNvPr id="141316" name="Rectangle 2"/>
          <p:cNvSpPr>
            <a:spLocks noGrp="1" noRot="1" noChangeAspect="1" noChangeArrowheads="1" noTextEdit="1"/>
          </p:cNvSpPr>
          <p:nvPr>
            <p:ph type="sldImg"/>
          </p:nvPr>
        </p:nvSpPr>
        <p:spPr>
          <a:xfrm>
            <a:off x="1171575" y="695325"/>
            <a:ext cx="4641850" cy="3481388"/>
          </a:xfrm>
          <a:ln/>
        </p:spPr>
      </p:sp>
      <p:sp>
        <p:nvSpPr>
          <p:cNvPr id="141317" name="Rectangle 3"/>
          <p:cNvSpPr>
            <a:spLocks noGrp="1" noChangeArrowheads="1"/>
          </p:cNvSpPr>
          <p:nvPr>
            <p:ph type="body" idx="1"/>
          </p:nvPr>
        </p:nvSpPr>
        <p:spPr>
          <a:xfrm>
            <a:off x="931863" y="4410075"/>
            <a:ext cx="51212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296" eaLnBrk="0" hangingPunct="0">
              <a:defRPr>
                <a:solidFill>
                  <a:schemeClr val="tx1"/>
                </a:solidFill>
                <a:latin typeface="Arial" pitchFamily="34" charset="0"/>
              </a:defRPr>
            </a:lvl1pPr>
            <a:lvl2pPr marL="742636" indent="-285630" defTabSz="928296" eaLnBrk="0" hangingPunct="0">
              <a:defRPr>
                <a:solidFill>
                  <a:schemeClr val="tx1"/>
                </a:solidFill>
                <a:latin typeface="Arial" pitchFamily="34" charset="0"/>
              </a:defRPr>
            </a:lvl2pPr>
            <a:lvl3pPr marL="1142517" indent="-228504" defTabSz="928296" eaLnBrk="0" hangingPunct="0">
              <a:defRPr>
                <a:solidFill>
                  <a:schemeClr val="tx1"/>
                </a:solidFill>
                <a:latin typeface="Arial" pitchFamily="34" charset="0"/>
              </a:defRPr>
            </a:lvl3pPr>
            <a:lvl4pPr marL="1599524" indent="-228504" defTabSz="928296" eaLnBrk="0" hangingPunct="0">
              <a:defRPr>
                <a:solidFill>
                  <a:schemeClr val="tx1"/>
                </a:solidFill>
                <a:latin typeface="Arial" pitchFamily="34" charset="0"/>
              </a:defRPr>
            </a:lvl4pPr>
            <a:lvl5pPr marL="2056532" indent="-228504" defTabSz="928296" eaLnBrk="0" hangingPunct="0">
              <a:defRPr>
                <a:solidFill>
                  <a:schemeClr val="tx1"/>
                </a:solidFill>
                <a:latin typeface="Arial" pitchFamily="34" charset="0"/>
              </a:defRPr>
            </a:lvl5pPr>
            <a:lvl6pPr marL="2513539" indent="-228504" defTabSz="928296" eaLnBrk="0" fontAlgn="base" hangingPunct="0">
              <a:spcBef>
                <a:spcPct val="0"/>
              </a:spcBef>
              <a:spcAft>
                <a:spcPct val="0"/>
              </a:spcAft>
              <a:defRPr>
                <a:solidFill>
                  <a:schemeClr val="tx1"/>
                </a:solidFill>
                <a:latin typeface="Arial" pitchFamily="34" charset="0"/>
              </a:defRPr>
            </a:lvl6pPr>
            <a:lvl7pPr marL="2970546" indent="-228504" defTabSz="928296" eaLnBrk="0" fontAlgn="base" hangingPunct="0">
              <a:spcBef>
                <a:spcPct val="0"/>
              </a:spcBef>
              <a:spcAft>
                <a:spcPct val="0"/>
              </a:spcAft>
              <a:defRPr>
                <a:solidFill>
                  <a:schemeClr val="tx1"/>
                </a:solidFill>
                <a:latin typeface="Arial" pitchFamily="34" charset="0"/>
              </a:defRPr>
            </a:lvl7pPr>
            <a:lvl8pPr marL="3427552" indent="-228504" defTabSz="928296" eaLnBrk="0" fontAlgn="base" hangingPunct="0">
              <a:spcBef>
                <a:spcPct val="0"/>
              </a:spcBef>
              <a:spcAft>
                <a:spcPct val="0"/>
              </a:spcAft>
              <a:defRPr>
                <a:solidFill>
                  <a:schemeClr val="tx1"/>
                </a:solidFill>
                <a:latin typeface="Arial" pitchFamily="34" charset="0"/>
              </a:defRPr>
            </a:lvl8pPr>
            <a:lvl9pPr marL="3884560" indent="-228504" defTabSz="928296" eaLnBrk="0" fontAlgn="base" hangingPunct="0">
              <a:spcBef>
                <a:spcPct val="0"/>
              </a:spcBef>
              <a:spcAft>
                <a:spcPct val="0"/>
              </a:spcAft>
              <a:defRPr>
                <a:solidFill>
                  <a:schemeClr val="tx1"/>
                </a:solidFill>
                <a:latin typeface="Arial" pitchFamily="34" charset="0"/>
              </a:defRPr>
            </a:lvl9pPr>
          </a:lstStyle>
          <a:p>
            <a:pPr eaLnBrk="1" hangingPunct="1">
              <a:defRPr/>
            </a:pPr>
            <a:fld id="{9631E8C5-8394-4507-A156-5E7B505E2472}" type="slidenum">
              <a:rPr lang="en-US" smtClean="0"/>
              <a:pPr eaLnBrk="1" hangingPunct="1">
                <a:defRPr/>
              </a:pPr>
              <a:t>11</a:t>
            </a:fld>
            <a:endParaRPr lang="en-US" smtClean="0"/>
          </a:p>
        </p:txBody>
      </p:sp>
      <p:sp>
        <p:nvSpPr>
          <p:cNvPr id="147459" name="Rectangle 7"/>
          <p:cNvSpPr txBox="1">
            <a:spLocks noGrp="1" noChangeArrowheads="1"/>
          </p:cNvSpPr>
          <p:nvPr/>
        </p:nvSpPr>
        <p:spPr bwMode="auto">
          <a:xfrm>
            <a:off x="3956052" y="8816975"/>
            <a:ext cx="302736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3" tIns="46457" rIns="92913" bIns="46457" anchor="b"/>
          <a:lstStyle>
            <a:lvl1pPr defTabSz="931863" eaLnBrk="0" hangingPunct="0">
              <a:defRPr>
                <a:solidFill>
                  <a:schemeClr val="tx1"/>
                </a:solidFill>
                <a:latin typeface="Arial" pitchFamily="34" charset="0"/>
                <a:cs typeface="Arial" pitchFamily="34" charset="0"/>
              </a:defRPr>
            </a:lvl1pPr>
            <a:lvl2pPr marL="742950" indent="-285750" defTabSz="931863" eaLnBrk="0" hangingPunct="0">
              <a:defRPr>
                <a:solidFill>
                  <a:schemeClr val="tx1"/>
                </a:solidFill>
                <a:latin typeface="Arial" pitchFamily="34" charset="0"/>
                <a:cs typeface="Arial" pitchFamily="34" charset="0"/>
              </a:defRPr>
            </a:lvl2pPr>
            <a:lvl3pPr marL="1143000" indent="-228600" defTabSz="931863" eaLnBrk="0" hangingPunct="0">
              <a:defRPr>
                <a:solidFill>
                  <a:schemeClr val="tx1"/>
                </a:solidFill>
                <a:latin typeface="Arial" pitchFamily="34" charset="0"/>
                <a:cs typeface="Arial" pitchFamily="34" charset="0"/>
              </a:defRPr>
            </a:lvl3pPr>
            <a:lvl4pPr marL="1600200" indent="-228600" defTabSz="931863" eaLnBrk="0" hangingPunct="0">
              <a:defRPr>
                <a:solidFill>
                  <a:schemeClr val="tx1"/>
                </a:solidFill>
                <a:latin typeface="Arial" pitchFamily="34" charset="0"/>
                <a:cs typeface="Arial" pitchFamily="34" charset="0"/>
              </a:defRPr>
            </a:lvl4pPr>
            <a:lvl5pPr marL="2057400" indent="-228600" defTabSz="931863" eaLnBrk="0" hangingPunct="0">
              <a:defRPr>
                <a:solidFill>
                  <a:schemeClr val="tx1"/>
                </a:solidFill>
                <a:latin typeface="Arial" pitchFamily="34" charset="0"/>
                <a:cs typeface="Arial" pitchFamily="34" charset="0"/>
              </a:defRPr>
            </a:lvl5pPr>
            <a:lvl6pPr marL="2514600" indent="-228600" defTabSz="931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31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31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318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9D01C7A1-BD8B-4B5A-AAC5-62D5972CCF6D}" type="slidenum">
              <a:rPr lang="en-US" sz="1200"/>
              <a:pPr algn="r" eaLnBrk="1" hangingPunct="1"/>
              <a:t>11</a:t>
            </a:fld>
            <a:endParaRPr lang="en-US" sz="1200"/>
          </a:p>
        </p:txBody>
      </p:sp>
      <p:sp>
        <p:nvSpPr>
          <p:cNvPr id="147460" name="Rectangle 2"/>
          <p:cNvSpPr>
            <a:spLocks noGrp="1" noRot="1" noChangeAspect="1" noChangeArrowheads="1" noTextEdit="1"/>
          </p:cNvSpPr>
          <p:nvPr>
            <p:ph type="sldImg"/>
          </p:nvPr>
        </p:nvSpPr>
        <p:spPr>
          <a:xfrm>
            <a:off x="1171575" y="695325"/>
            <a:ext cx="4641850" cy="3481388"/>
          </a:xfrm>
          <a:ln/>
        </p:spPr>
      </p:sp>
      <p:sp>
        <p:nvSpPr>
          <p:cNvPr id="147461" name="Rectangle 3"/>
          <p:cNvSpPr>
            <a:spLocks noGrp="1" noChangeArrowheads="1"/>
          </p:cNvSpPr>
          <p:nvPr>
            <p:ph type="body" idx="1"/>
          </p:nvPr>
        </p:nvSpPr>
        <p:spPr>
          <a:xfrm>
            <a:off x="931863" y="4410075"/>
            <a:ext cx="51212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5325"/>
            <a:ext cx="4641850" cy="3481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DA86B2-7D22-4B20-ABEF-598B0C1110C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35924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revised</a:t>
            </a:r>
          </a:p>
          <a:p>
            <a:endParaRPr lang="en-US" dirty="0"/>
          </a:p>
        </p:txBody>
      </p:sp>
      <p:sp>
        <p:nvSpPr>
          <p:cNvPr id="4" name="Slide Number Placeholder 3"/>
          <p:cNvSpPr>
            <a:spLocks noGrp="1"/>
          </p:cNvSpPr>
          <p:nvPr>
            <p:ph type="sldNum" sz="quarter" idx="10"/>
          </p:nvPr>
        </p:nvSpPr>
        <p:spPr/>
        <p:txBody>
          <a:bodyPr/>
          <a:lstStyle/>
          <a:p>
            <a:fld id="{B587A806-981C-44BC-98CF-A4AB4611D9C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794581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3 </a:t>
            </a:r>
            <a:r>
              <a:rPr lang="en-US" dirty="0" err="1"/>
              <a:t>Multidecadal</a:t>
            </a:r>
            <a:r>
              <a:rPr lang="en-US" dirty="0"/>
              <a:t> relationship between </a:t>
            </a:r>
            <a:r>
              <a:rPr lang="en-US" i="1" dirty="0"/>
              <a:t>Vibrio</a:t>
            </a:r>
            <a:r>
              <a:rPr lang="en-US" dirty="0"/>
              <a:t> prokaryote abundance and SST in the temperate North Atlantic and North Sea. Standardized (Z) </a:t>
            </a:r>
            <a:r>
              <a:rPr lang="en-US" i="1" dirty="0"/>
              <a:t>Vibrio</a:t>
            </a:r>
            <a:r>
              <a:rPr lang="en-US" dirty="0"/>
              <a:t> index (VAI) data (blue triangles) are superimposed to standardized (Z) SST monthly means time series data (red line) for nine geographic areas in the temperate North Atlantic. Presence of the human pathogenic species </a:t>
            </a:r>
            <a:r>
              <a:rPr lang="en-US" i="1" dirty="0"/>
              <a:t>V. </a:t>
            </a:r>
            <a:r>
              <a:rPr lang="en-US" i="1" dirty="0" err="1"/>
              <a:t>cholerae</a:t>
            </a:r>
            <a:r>
              <a:rPr lang="en-US" dirty="0"/>
              <a:t> (</a:t>
            </a:r>
            <a:r>
              <a:rPr lang="en-US" dirty="0" err="1"/>
              <a:t>V.c</a:t>
            </a:r>
            <a:r>
              <a:rPr lang="en-US" dirty="0"/>
              <a:t>.-yellow bacterial cell), </a:t>
            </a:r>
            <a:r>
              <a:rPr lang="en-US" i="1" dirty="0"/>
              <a:t>V. </a:t>
            </a:r>
            <a:r>
              <a:rPr lang="en-US" i="1" dirty="0" err="1"/>
              <a:t>parahaemolyticus</a:t>
            </a:r>
            <a:r>
              <a:rPr lang="en-US" dirty="0"/>
              <a:t> (</a:t>
            </a:r>
            <a:r>
              <a:rPr lang="en-US" dirty="0" err="1"/>
              <a:t>V.p.</a:t>
            </a:r>
            <a:r>
              <a:rPr lang="en-US" dirty="0"/>
              <a:t>- green bacterial cell) and </a:t>
            </a:r>
            <a:r>
              <a:rPr lang="en-US" i="1" dirty="0"/>
              <a:t>V. </a:t>
            </a:r>
            <a:r>
              <a:rPr lang="en-US" i="1" dirty="0" err="1"/>
              <a:t>vulnificus</a:t>
            </a:r>
            <a:r>
              <a:rPr lang="en-US" dirty="0"/>
              <a:t> (</a:t>
            </a:r>
            <a:r>
              <a:rPr lang="en-US" dirty="0" err="1"/>
              <a:t>V.v</a:t>
            </a:r>
            <a:r>
              <a:rPr lang="en-US" dirty="0"/>
              <a:t>-pink bacterial cell) is showed. Z values were obtained by subtracting population mean and dividing the difference by the standard deviation. **Pearson correlation analysis, P&lt;0.05.</a:t>
            </a:r>
          </a:p>
        </p:txBody>
      </p:sp>
      <p:sp>
        <p:nvSpPr>
          <p:cNvPr id="4" name="Slide Number Placeholder 3"/>
          <p:cNvSpPr>
            <a:spLocks noGrp="1"/>
          </p:cNvSpPr>
          <p:nvPr>
            <p:ph type="sldNum" sz="quarter" idx="10"/>
          </p:nvPr>
        </p:nvSpPr>
        <p:spPr/>
        <p:txBody>
          <a:bodyPr/>
          <a:lstStyle/>
          <a:p>
            <a:fld id="{B587A806-981C-44BC-98CF-A4AB4611D9CC}"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9528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38"/>
            <a:r>
              <a:rPr lang="en-US" b="1" dirty="0"/>
              <a:t>Figure 5 </a:t>
            </a:r>
            <a:r>
              <a:rPr lang="en-US" dirty="0" err="1"/>
              <a:t>Multidecadal</a:t>
            </a:r>
            <a:r>
              <a:rPr lang="en-US" dirty="0"/>
              <a:t> relationship between </a:t>
            </a:r>
            <a:r>
              <a:rPr lang="en-US" i="1" dirty="0"/>
              <a:t>Vibrio</a:t>
            </a:r>
            <a:r>
              <a:rPr lang="en-US" dirty="0"/>
              <a:t> prokaryote abundance, plankton abundance and plankton community structure in the North Sea for 1958-2011. A. Standardized (Z) </a:t>
            </a:r>
            <a:r>
              <a:rPr lang="en-US" i="1" dirty="0"/>
              <a:t>Vibrio</a:t>
            </a:r>
            <a:r>
              <a:rPr lang="en-US" dirty="0"/>
              <a:t> index (VAI) data (blue triangles) are superimposed to broad-scale </a:t>
            </a:r>
            <a:r>
              <a:rPr lang="en-US" dirty="0" err="1"/>
              <a:t>submodel</a:t>
            </a:r>
            <a:r>
              <a:rPr lang="en-US" dirty="0"/>
              <a:t> monthly time series for the phytoplankton color index (PCI, green line) and total copepod (</a:t>
            </a:r>
            <a:r>
              <a:rPr lang="en-US" dirty="0" err="1"/>
              <a:t>TotCop</a:t>
            </a:r>
            <a:r>
              <a:rPr lang="en-US" dirty="0"/>
              <a:t>, brown line) data for the northern and southern North Sea. Presence of human pathogenic species, </a:t>
            </a:r>
            <a:r>
              <a:rPr lang="en-US" i="1" dirty="0"/>
              <a:t>V. </a:t>
            </a:r>
            <a:r>
              <a:rPr lang="en-US" i="1" dirty="0" err="1"/>
              <a:t>cholerae</a:t>
            </a:r>
            <a:r>
              <a:rPr lang="en-US" dirty="0"/>
              <a:t> (</a:t>
            </a:r>
            <a:r>
              <a:rPr lang="en-US" dirty="0" err="1"/>
              <a:t>V.c</a:t>
            </a:r>
            <a:r>
              <a:rPr lang="en-US" dirty="0"/>
              <a:t>.-yellow bacterial cells), </a:t>
            </a:r>
            <a:r>
              <a:rPr lang="en-US" i="1" dirty="0"/>
              <a:t>V. </a:t>
            </a:r>
            <a:r>
              <a:rPr lang="en-US" i="1" dirty="0" err="1"/>
              <a:t>parahaemolyticus</a:t>
            </a:r>
            <a:r>
              <a:rPr lang="en-US" dirty="0"/>
              <a:t> (</a:t>
            </a:r>
            <a:r>
              <a:rPr lang="en-US" dirty="0" err="1"/>
              <a:t>V.p.</a:t>
            </a:r>
            <a:r>
              <a:rPr lang="en-US" dirty="0"/>
              <a:t>- green bacterial cell) and </a:t>
            </a:r>
            <a:r>
              <a:rPr lang="en-US" i="1" dirty="0"/>
              <a:t>V. </a:t>
            </a:r>
            <a:r>
              <a:rPr lang="en-US" i="1" dirty="0" err="1"/>
              <a:t>vulnificus</a:t>
            </a:r>
            <a:r>
              <a:rPr lang="en-US" dirty="0"/>
              <a:t> (</a:t>
            </a:r>
            <a:r>
              <a:rPr lang="en-US" dirty="0" err="1"/>
              <a:t>V.v</a:t>
            </a:r>
            <a:r>
              <a:rPr lang="en-US" dirty="0"/>
              <a:t>-pink bacterial cell) is shown. Pearson correlation analysis was performed between VAI and corresponding plankton </a:t>
            </a:r>
            <a:r>
              <a:rPr lang="en-US" dirty="0" err="1"/>
              <a:t>submodel</a:t>
            </a:r>
            <a:r>
              <a:rPr lang="en-US" dirty="0"/>
              <a:t> data for the month of August, 1958 to 2011. B. Month by year contour plots of plankton abundance for the ten most abundant </a:t>
            </a:r>
            <a:r>
              <a:rPr lang="en-US" dirty="0" err="1"/>
              <a:t>phyto</a:t>
            </a:r>
            <a:r>
              <a:rPr lang="en-US" dirty="0"/>
              <a:t>- and zooplankton species in the northern and southern North Sea, according to Johns and Reid (80). PHYTOPLANKTON: </a:t>
            </a:r>
            <a:r>
              <a:rPr lang="en-US" i="1" dirty="0" err="1"/>
              <a:t>Ceratium</a:t>
            </a:r>
            <a:r>
              <a:rPr lang="en-US" i="1" dirty="0"/>
              <a:t> </a:t>
            </a:r>
            <a:r>
              <a:rPr lang="en-US" i="1" dirty="0" err="1"/>
              <a:t>fusus</a:t>
            </a:r>
            <a:r>
              <a:rPr lang="en-US" dirty="0"/>
              <a:t> (</a:t>
            </a:r>
            <a:r>
              <a:rPr lang="en-US" dirty="0" err="1"/>
              <a:t>C.fusus</a:t>
            </a:r>
            <a:r>
              <a:rPr lang="en-US" dirty="0"/>
              <a:t>), </a:t>
            </a:r>
            <a:r>
              <a:rPr lang="en-US" i="1" dirty="0" err="1"/>
              <a:t>Ceratium</a:t>
            </a:r>
            <a:r>
              <a:rPr lang="en-US" i="1" dirty="0"/>
              <a:t> </a:t>
            </a:r>
            <a:r>
              <a:rPr lang="en-US" i="1" dirty="0" err="1"/>
              <a:t>furca</a:t>
            </a:r>
            <a:r>
              <a:rPr lang="en-US" dirty="0"/>
              <a:t> (</a:t>
            </a:r>
            <a:r>
              <a:rPr lang="en-US" dirty="0" err="1"/>
              <a:t>C.furca</a:t>
            </a:r>
            <a:r>
              <a:rPr lang="en-US" dirty="0"/>
              <a:t>), </a:t>
            </a:r>
            <a:r>
              <a:rPr lang="en-US" i="1" dirty="0" err="1"/>
              <a:t>Ceratium</a:t>
            </a:r>
            <a:r>
              <a:rPr lang="en-US" i="1" dirty="0"/>
              <a:t> </a:t>
            </a:r>
            <a:r>
              <a:rPr lang="en-US" i="1" dirty="0" err="1"/>
              <a:t>tripos</a:t>
            </a:r>
            <a:r>
              <a:rPr lang="en-US" dirty="0"/>
              <a:t> (</a:t>
            </a:r>
            <a:r>
              <a:rPr lang="en-US" dirty="0" err="1"/>
              <a:t>C.tripos</a:t>
            </a:r>
            <a:r>
              <a:rPr lang="en-US" dirty="0"/>
              <a:t>), </a:t>
            </a:r>
            <a:r>
              <a:rPr lang="en-US" i="1" dirty="0" err="1"/>
              <a:t>Ceratium</a:t>
            </a:r>
            <a:r>
              <a:rPr lang="en-US" i="1" dirty="0"/>
              <a:t> </a:t>
            </a:r>
            <a:r>
              <a:rPr lang="en-US" i="1" dirty="0" err="1"/>
              <a:t>lineatum</a:t>
            </a:r>
            <a:r>
              <a:rPr lang="en-US" dirty="0"/>
              <a:t> (</a:t>
            </a:r>
            <a:r>
              <a:rPr lang="en-US" dirty="0" err="1"/>
              <a:t>C.lin</a:t>
            </a:r>
            <a:r>
              <a:rPr lang="en-US" dirty="0"/>
              <a:t>), </a:t>
            </a:r>
            <a:r>
              <a:rPr lang="en-US" i="1" dirty="0" err="1"/>
              <a:t>Ceratium</a:t>
            </a:r>
            <a:r>
              <a:rPr lang="en-US" i="1" dirty="0"/>
              <a:t> </a:t>
            </a:r>
            <a:r>
              <a:rPr lang="en-US" i="1" dirty="0" err="1"/>
              <a:t>macroceros</a:t>
            </a:r>
            <a:r>
              <a:rPr lang="en-US" dirty="0"/>
              <a:t> (</a:t>
            </a:r>
            <a:r>
              <a:rPr lang="en-US" dirty="0" err="1"/>
              <a:t>C.macro</a:t>
            </a:r>
            <a:r>
              <a:rPr lang="en-US" dirty="0"/>
              <a:t>), </a:t>
            </a:r>
            <a:r>
              <a:rPr lang="en-US" i="1" dirty="0" err="1"/>
              <a:t>Ceratium</a:t>
            </a:r>
            <a:r>
              <a:rPr lang="en-US" i="1" dirty="0"/>
              <a:t> </a:t>
            </a:r>
            <a:r>
              <a:rPr lang="en-US" i="1" dirty="0" err="1"/>
              <a:t>longipes</a:t>
            </a:r>
            <a:r>
              <a:rPr lang="en-US" dirty="0"/>
              <a:t> (</a:t>
            </a:r>
            <a:r>
              <a:rPr lang="en-US" dirty="0" err="1"/>
              <a:t>C.long</a:t>
            </a:r>
            <a:r>
              <a:rPr lang="en-US" dirty="0"/>
              <a:t>), </a:t>
            </a:r>
            <a:r>
              <a:rPr lang="en-US" i="1" dirty="0" err="1"/>
              <a:t>Ceratium</a:t>
            </a:r>
            <a:r>
              <a:rPr lang="en-US" i="1" dirty="0"/>
              <a:t> </a:t>
            </a:r>
            <a:r>
              <a:rPr lang="en-US" i="1" dirty="0" err="1"/>
              <a:t>horridum</a:t>
            </a:r>
            <a:r>
              <a:rPr lang="en-US" dirty="0"/>
              <a:t> (</a:t>
            </a:r>
            <a:r>
              <a:rPr lang="en-US" dirty="0" err="1"/>
              <a:t>C.horr</a:t>
            </a:r>
            <a:r>
              <a:rPr lang="en-US" dirty="0"/>
              <a:t>), </a:t>
            </a:r>
            <a:r>
              <a:rPr lang="en-US" i="1" dirty="0" err="1"/>
              <a:t>Thalassiosira</a:t>
            </a:r>
            <a:r>
              <a:rPr lang="en-US" dirty="0"/>
              <a:t> spp. (</a:t>
            </a:r>
            <a:r>
              <a:rPr lang="en-US" dirty="0" err="1"/>
              <a:t>Thalass</a:t>
            </a:r>
            <a:r>
              <a:rPr lang="en-US" dirty="0"/>
              <a:t>), </a:t>
            </a:r>
            <a:r>
              <a:rPr lang="en-US" i="1" dirty="0" err="1"/>
              <a:t>Chaetoceros</a:t>
            </a:r>
            <a:r>
              <a:rPr lang="en-US" dirty="0"/>
              <a:t>(</a:t>
            </a:r>
            <a:r>
              <a:rPr lang="en-US" i="1" dirty="0" err="1"/>
              <a:t>Hyalochaete</a:t>
            </a:r>
            <a:r>
              <a:rPr lang="en-US" dirty="0"/>
              <a:t>) spp. (</a:t>
            </a:r>
            <a:r>
              <a:rPr lang="en-US" dirty="0" err="1"/>
              <a:t>Hyal</a:t>
            </a:r>
            <a:r>
              <a:rPr lang="en-US" dirty="0"/>
              <a:t>), </a:t>
            </a:r>
            <a:r>
              <a:rPr lang="en-US" i="1" dirty="0" err="1"/>
              <a:t>Chaetoceros</a:t>
            </a:r>
            <a:r>
              <a:rPr lang="en-US" dirty="0"/>
              <a:t>(</a:t>
            </a:r>
            <a:r>
              <a:rPr lang="en-US" i="1" dirty="0" err="1"/>
              <a:t>Phaeoceros</a:t>
            </a:r>
            <a:r>
              <a:rPr lang="en-US" dirty="0"/>
              <a:t>) spp. (</a:t>
            </a:r>
            <a:r>
              <a:rPr lang="en-US" dirty="0" err="1"/>
              <a:t>Phaeo</a:t>
            </a:r>
            <a:r>
              <a:rPr lang="en-US" dirty="0"/>
              <a:t>), </a:t>
            </a:r>
            <a:r>
              <a:rPr lang="en-US" i="1" dirty="0" err="1"/>
              <a:t>Rhizosolenia</a:t>
            </a:r>
            <a:r>
              <a:rPr lang="en-US" i="1" dirty="0"/>
              <a:t> </a:t>
            </a:r>
            <a:r>
              <a:rPr lang="en-US" i="1" dirty="0" err="1"/>
              <a:t>imbricata</a:t>
            </a:r>
            <a:r>
              <a:rPr lang="en-US" dirty="0"/>
              <a:t> (</a:t>
            </a:r>
            <a:r>
              <a:rPr lang="en-US" dirty="0" err="1"/>
              <a:t>R.Imb</a:t>
            </a:r>
            <a:r>
              <a:rPr lang="en-US" dirty="0"/>
              <a:t>); ZOOPLANKTON: </a:t>
            </a:r>
            <a:r>
              <a:rPr lang="en-US" i="1" dirty="0" err="1"/>
              <a:t>Calanus</a:t>
            </a:r>
            <a:r>
              <a:rPr lang="en-US" i="1" dirty="0"/>
              <a:t> Traverse</a:t>
            </a:r>
            <a:r>
              <a:rPr lang="en-US" dirty="0"/>
              <a:t> (</a:t>
            </a:r>
            <a:r>
              <a:rPr lang="en-US" dirty="0" err="1"/>
              <a:t>CalTrav</a:t>
            </a:r>
            <a:r>
              <a:rPr lang="en-US" dirty="0"/>
              <a:t>), </a:t>
            </a:r>
            <a:r>
              <a:rPr lang="en-US" i="1" dirty="0" err="1"/>
              <a:t>Calanus</a:t>
            </a:r>
            <a:r>
              <a:rPr lang="en-US" dirty="0"/>
              <a:t> I-IV (</a:t>
            </a:r>
            <a:r>
              <a:rPr lang="en-US" dirty="0" err="1"/>
              <a:t>CalI</a:t>
            </a:r>
            <a:r>
              <a:rPr lang="en-US" dirty="0"/>
              <a:t>-IV), </a:t>
            </a:r>
            <a:r>
              <a:rPr lang="en-US" i="1" dirty="0" err="1"/>
              <a:t>Calanus</a:t>
            </a:r>
            <a:r>
              <a:rPr lang="en-US" i="1" dirty="0"/>
              <a:t> </a:t>
            </a:r>
            <a:r>
              <a:rPr lang="en-US" i="1" dirty="0" err="1"/>
              <a:t>finmarchicus</a:t>
            </a:r>
            <a:r>
              <a:rPr lang="en-US" dirty="0"/>
              <a:t> (</a:t>
            </a:r>
            <a:r>
              <a:rPr lang="en-US" dirty="0" err="1"/>
              <a:t>Cal.fin</a:t>
            </a:r>
            <a:r>
              <a:rPr lang="en-US" dirty="0"/>
              <a:t>), </a:t>
            </a:r>
            <a:r>
              <a:rPr lang="en-US" i="1" dirty="0" err="1"/>
              <a:t>Calanus</a:t>
            </a:r>
            <a:r>
              <a:rPr lang="en-US" i="1" dirty="0"/>
              <a:t> </a:t>
            </a:r>
            <a:r>
              <a:rPr lang="en-US" i="1" dirty="0" err="1"/>
              <a:t>helgolandicus</a:t>
            </a:r>
            <a:r>
              <a:rPr lang="en-US" dirty="0"/>
              <a:t> (</a:t>
            </a:r>
            <a:r>
              <a:rPr lang="en-US" dirty="0" err="1"/>
              <a:t>Cal.hel</a:t>
            </a:r>
            <a:r>
              <a:rPr lang="en-US" dirty="0"/>
              <a:t>), </a:t>
            </a:r>
            <a:r>
              <a:rPr lang="en-US" i="1" dirty="0"/>
              <a:t>Para-</a:t>
            </a:r>
            <a:r>
              <a:rPr lang="en-US" i="1" dirty="0" err="1"/>
              <a:t>Pseudocalanus</a:t>
            </a:r>
            <a:r>
              <a:rPr lang="en-US" dirty="0"/>
              <a:t> spp. (</a:t>
            </a:r>
            <a:r>
              <a:rPr lang="en-US" dirty="0" err="1"/>
              <a:t>PPcal</a:t>
            </a:r>
            <a:r>
              <a:rPr lang="en-US" dirty="0"/>
              <a:t>), Echinoderm larvae (</a:t>
            </a:r>
            <a:r>
              <a:rPr lang="en-US" dirty="0" err="1"/>
              <a:t>Ech.larv</a:t>
            </a:r>
            <a:r>
              <a:rPr lang="en-US" dirty="0"/>
              <a:t>), </a:t>
            </a:r>
            <a:r>
              <a:rPr lang="en-US" i="1" dirty="0" err="1"/>
              <a:t>Acartia</a:t>
            </a:r>
            <a:r>
              <a:rPr lang="en-US" dirty="0"/>
              <a:t> spp. (</a:t>
            </a:r>
            <a:r>
              <a:rPr lang="en-US" dirty="0" err="1"/>
              <a:t>Acartia</a:t>
            </a:r>
            <a:r>
              <a:rPr lang="en-US" dirty="0"/>
              <a:t>), </a:t>
            </a:r>
            <a:r>
              <a:rPr lang="en-US" i="1" dirty="0"/>
              <a:t>Evadne</a:t>
            </a:r>
            <a:r>
              <a:rPr lang="en-US" dirty="0"/>
              <a:t> spp. (Evadne), </a:t>
            </a:r>
            <a:r>
              <a:rPr lang="en-US" i="1" dirty="0" err="1"/>
              <a:t>Oithona</a:t>
            </a:r>
            <a:r>
              <a:rPr lang="en-US" dirty="0"/>
              <a:t> spp. (</a:t>
            </a:r>
            <a:r>
              <a:rPr lang="en-US" dirty="0" err="1"/>
              <a:t>Oithona</a:t>
            </a:r>
            <a:r>
              <a:rPr lang="en-US" dirty="0"/>
              <a:t>), </a:t>
            </a:r>
            <a:r>
              <a:rPr lang="en-US" i="1" dirty="0" err="1"/>
              <a:t>Pseudocalanus</a:t>
            </a:r>
            <a:r>
              <a:rPr lang="en-US" dirty="0"/>
              <a:t> adult (Pcal.ad), </a:t>
            </a:r>
            <a:r>
              <a:rPr lang="en-US" i="1" dirty="0" err="1"/>
              <a:t>Podon</a:t>
            </a:r>
            <a:r>
              <a:rPr lang="en-US" dirty="0"/>
              <a:t> spp. (</a:t>
            </a:r>
            <a:r>
              <a:rPr lang="en-US" dirty="0" err="1"/>
              <a:t>Podon</a:t>
            </a:r>
            <a:r>
              <a:rPr lang="en-US" dirty="0"/>
              <a:t>), </a:t>
            </a:r>
            <a:r>
              <a:rPr lang="en-US" i="1" dirty="0" err="1"/>
              <a:t>Temora</a:t>
            </a:r>
            <a:r>
              <a:rPr lang="en-US" i="1" dirty="0"/>
              <a:t> </a:t>
            </a:r>
            <a:r>
              <a:rPr lang="en-US" i="1" dirty="0" err="1"/>
              <a:t>longicornis</a:t>
            </a:r>
            <a:r>
              <a:rPr lang="en-US" dirty="0"/>
              <a:t> (</a:t>
            </a:r>
            <a:r>
              <a:rPr lang="en-US" dirty="0" err="1"/>
              <a:t>Temora</a:t>
            </a:r>
            <a:r>
              <a:rPr lang="en-US" dirty="0"/>
              <a:t> l).</a:t>
            </a:r>
          </a:p>
          <a:p>
            <a:endParaRPr lang="en-US" dirty="0"/>
          </a:p>
        </p:txBody>
      </p:sp>
      <p:sp>
        <p:nvSpPr>
          <p:cNvPr id="4" name="Slide Number Placeholder 3"/>
          <p:cNvSpPr>
            <a:spLocks noGrp="1"/>
          </p:cNvSpPr>
          <p:nvPr>
            <p:ph type="sldNum" sz="quarter" idx="10"/>
          </p:nvPr>
        </p:nvSpPr>
        <p:spPr/>
        <p:txBody>
          <a:bodyPr/>
          <a:lstStyle/>
          <a:p>
            <a:fld id="{B587A806-981C-44BC-98CF-A4AB4611D9CC}"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936445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5325"/>
            <a:ext cx="4641850" cy="3481388"/>
          </a:xfrm>
        </p:spPr>
      </p:sp>
      <p:sp>
        <p:nvSpPr>
          <p:cNvPr id="3" name="Notes Placeholder 2"/>
          <p:cNvSpPr>
            <a:spLocks noGrp="1"/>
          </p:cNvSpPr>
          <p:nvPr>
            <p:ph type="body" idx="1"/>
          </p:nvPr>
        </p:nvSpPr>
        <p:spPr/>
        <p:txBody>
          <a:bodyPr/>
          <a:lstStyle/>
          <a:p>
            <a:pPr marL="174235" indent="-174235">
              <a:buFontTx/>
              <a:buChar char="-"/>
            </a:pPr>
            <a:r>
              <a:rPr lang="en-US" dirty="0" smtClean="0"/>
              <a:t>Late in 2014, Dr. Chopra and Dr. Colwell, founder of CosmosID, met each other  in</a:t>
            </a:r>
            <a:r>
              <a:rPr lang="en-US" baseline="0" dirty="0" smtClean="0"/>
              <a:t> a scientific conference and discussed about the potential use of CosmosID GENIUS solution to identify and differentiate individual strains in mixed infections like this.</a:t>
            </a:r>
          </a:p>
          <a:p>
            <a:pPr marL="174235" indent="-174235" defTabSz="929243">
              <a:buFontTx/>
              <a:buChar char="-"/>
              <a:defRPr/>
            </a:pPr>
            <a:r>
              <a:rPr lang="en-US" baseline="0" dirty="0" smtClean="0"/>
              <a:t>As a result an animal experiment was designed to better </a:t>
            </a:r>
            <a:r>
              <a:rPr lang="en-US" dirty="0" smtClean="0"/>
              <a:t>understand the infection dynamics and the role of multiple strains</a:t>
            </a:r>
            <a:r>
              <a:rPr lang="en-US" baseline="0" dirty="0" smtClean="0"/>
              <a:t> in mixed infections, using GENIUS.</a:t>
            </a:r>
          </a:p>
          <a:p>
            <a:pPr marL="174235" indent="-174235">
              <a:buFontTx/>
              <a:buChar char="-"/>
            </a:pPr>
            <a:r>
              <a:rPr lang="en-US" baseline="0" dirty="0" smtClean="0"/>
              <a:t>Dr. Chopra and his colleagues conducted the animal experiment, by injected mixed culture of NF1-NF4 strains intra muscularly (as </a:t>
            </a:r>
            <a:r>
              <a:rPr lang="en-US" baseline="0" dirty="0" err="1" smtClean="0"/>
              <a:t>i.m</a:t>
            </a:r>
            <a:r>
              <a:rPr lang="en-US" baseline="0" dirty="0" smtClean="0"/>
              <a:t>. injection produces NF symptoms very well)</a:t>
            </a:r>
          </a:p>
          <a:p>
            <a:pPr marL="174235" indent="-174235">
              <a:buFontTx/>
              <a:buChar char="-"/>
            </a:pPr>
            <a:r>
              <a:rPr lang="en-US" dirty="0"/>
              <a:t>All five mice injected with the mixed culture of NF-1 to -4 died by the time of muscle tissue, spleen and liver samples were collected (24 </a:t>
            </a:r>
            <a:r>
              <a:rPr lang="en-US" dirty="0" err="1"/>
              <a:t>hrp.i</a:t>
            </a:r>
            <a:r>
              <a:rPr lang="en-US" dirty="0"/>
              <a:t>.).</a:t>
            </a:r>
          </a:p>
          <a:p>
            <a:pPr marL="174235" indent="-174235">
              <a:buFontTx/>
              <a:buChar char="-"/>
            </a:pPr>
            <a:r>
              <a:rPr lang="en-US" dirty="0"/>
              <a:t>They did species specific PCR which shows the presence of Aeromonas DNA in all three samples types</a:t>
            </a:r>
          </a:p>
          <a:p>
            <a:pPr marL="174235" indent="-174235">
              <a:buFontTx/>
              <a:buChar char="-"/>
            </a:pPr>
            <a:r>
              <a:rPr lang="en-US" dirty="0"/>
              <a:t>The extracted DNA from these samples were subjected to whole genome shotgun sequencing using Illumina MiSeq at FDA, and sequenced data were analyzed by Genius software at CosmosID.</a:t>
            </a:r>
          </a:p>
        </p:txBody>
      </p:sp>
      <p:sp>
        <p:nvSpPr>
          <p:cNvPr id="4" name="Slide Number Placeholder 3"/>
          <p:cNvSpPr>
            <a:spLocks noGrp="1"/>
          </p:cNvSpPr>
          <p:nvPr>
            <p:ph type="sldNum" sz="quarter" idx="10"/>
          </p:nvPr>
        </p:nvSpPr>
        <p:spPr/>
        <p:txBody>
          <a:bodyPr/>
          <a:lstStyle/>
          <a:p>
            <a:fld id="{1045CCA6-3906-471C-BE9A-93C8B4558759}"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881606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5325"/>
            <a:ext cx="4641850" cy="3481388"/>
          </a:xfrm>
        </p:spPr>
      </p:sp>
      <p:sp>
        <p:nvSpPr>
          <p:cNvPr id="3" name="Notes Placeholder 2"/>
          <p:cNvSpPr>
            <a:spLocks noGrp="1"/>
          </p:cNvSpPr>
          <p:nvPr>
            <p:ph type="body" idx="1"/>
          </p:nvPr>
        </p:nvSpPr>
        <p:spPr/>
        <p:txBody>
          <a:bodyPr/>
          <a:lstStyle/>
          <a:p>
            <a:pPr marL="174212" indent="-174212">
              <a:buFontTx/>
              <a:buChar char="-"/>
            </a:pPr>
            <a:r>
              <a:rPr lang="en-US" dirty="0">
                <a:latin typeface="+mn-lt"/>
              </a:rPr>
              <a:t>This analysis involved creation of a new database, where we incorporated the four NF strains into our existing curated bacterial database, which contain about 4800 bacterial genomes. Our automated process placed these four NF strains into the </a:t>
            </a:r>
            <a:r>
              <a:rPr lang="en-US" i="1" dirty="0">
                <a:latin typeface="+mn-lt"/>
              </a:rPr>
              <a:t>Aeromonas</a:t>
            </a:r>
            <a:r>
              <a:rPr lang="en-US" dirty="0">
                <a:latin typeface="+mn-lt"/>
              </a:rPr>
              <a:t> clade along with other </a:t>
            </a:r>
            <a:r>
              <a:rPr lang="en-US" i="1" dirty="0">
                <a:latin typeface="+mn-lt"/>
              </a:rPr>
              <a:t>A. hydrophila</a:t>
            </a:r>
            <a:r>
              <a:rPr lang="en-US" dirty="0">
                <a:latin typeface="+mn-lt"/>
              </a:rPr>
              <a:t> present in the database and identified unique patterns for each of the four strains (41483, 147, 47, and 63 for NF1, 2, 3, and 4 respectively). The large number of patterns unique to NF1 indicates that it's quite different than other three strains which appears to be very closely related but yet distinguishable by few dozens of unique biomarkers.</a:t>
            </a:r>
          </a:p>
          <a:p>
            <a:pPr marL="174212" indent="-174212">
              <a:buFontTx/>
              <a:buChar char="-"/>
            </a:pPr>
            <a:r>
              <a:rPr lang="en-US" dirty="0">
                <a:latin typeface="+mn-lt"/>
              </a:rPr>
              <a:t>We analyzed the thirteen metagenomic datasets against these newly constructed database, and the result of our analysis indicated presence of multiple strains in the muscle tissue but too our surprise  both spleen and liver were occupied by only NF1.</a:t>
            </a:r>
          </a:p>
          <a:p>
            <a:pPr marL="174212" indent="-174212">
              <a:buFontTx/>
              <a:buChar char="-"/>
            </a:pPr>
            <a:r>
              <a:rPr lang="en-US" dirty="0">
                <a:latin typeface="+mn-lt"/>
              </a:rPr>
              <a:t>This very interesting but unexpected findings.</a:t>
            </a:r>
          </a:p>
          <a:p>
            <a:pPr marL="174212" indent="-174212">
              <a:buFontTx/>
              <a:buChar char="-"/>
            </a:pPr>
            <a:endParaRPr lang="en-US" dirty="0"/>
          </a:p>
        </p:txBody>
      </p:sp>
      <p:sp>
        <p:nvSpPr>
          <p:cNvPr id="4" name="Slide Number Placeholder 3"/>
          <p:cNvSpPr>
            <a:spLocks noGrp="1"/>
          </p:cNvSpPr>
          <p:nvPr>
            <p:ph type="sldNum" sz="quarter" idx="10"/>
          </p:nvPr>
        </p:nvSpPr>
        <p:spPr/>
        <p:txBody>
          <a:bodyPr/>
          <a:lstStyle/>
          <a:p>
            <a:fld id="{1045CCA6-3906-471C-BE9A-93C8B4558759}"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3742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8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2F86B4B-BFCA-4879-A042-682C5A0D2E9E}" type="slidenum">
              <a:rPr lang="en-US"/>
              <a:pPr>
                <a:defRPr/>
              </a:pPr>
              <a:t>‹#›</a:t>
            </a:fld>
            <a:endParaRPr lang="en-US"/>
          </a:p>
        </p:txBody>
      </p:sp>
    </p:spTree>
    <p:extLst>
      <p:ext uri="{BB962C8B-B14F-4D97-AF65-F5344CB8AC3E}">
        <p14:creationId xmlns:p14="http://schemas.microsoft.com/office/powerpoint/2010/main" val="135263276"/>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F6487-3866-40CC-86FA-272FCEBB06BE}" type="slidenum">
              <a:rPr lang="en-US"/>
              <a:pPr>
                <a:defRPr/>
              </a:pPr>
              <a:t>‹#›</a:t>
            </a:fld>
            <a:endParaRPr lang="en-US"/>
          </a:p>
        </p:txBody>
      </p:sp>
    </p:spTree>
    <p:extLst>
      <p:ext uri="{BB962C8B-B14F-4D97-AF65-F5344CB8AC3E}">
        <p14:creationId xmlns:p14="http://schemas.microsoft.com/office/powerpoint/2010/main" val="1734179888"/>
      </p:ext>
    </p:extLst>
  </p:cSld>
  <p:clrMapOvr>
    <a:masterClrMapping/>
  </p:clrMapOvr>
  <p:transition spd="slow"/>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275"/>
            <a:ext cx="2133600" cy="365125"/>
          </a:xfrm>
          <a:prstGeom prst="rect">
            <a:avLst/>
          </a:prstGeom>
        </p:spPr>
        <p:txBody>
          <a:bodyPr/>
          <a:lstStyle/>
          <a:p>
            <a:pPr defTabSz="457200" fontAlgn="auto">
              <a:spcBef>
                <a:spcPts val="0"/>
              </a:spcBef>
              <a:spcAft>
                <a:spcPts val="0"/>
              </a:spcAft>
            </a:pPr>
            <a:fld id="{66BACE8A-396C-4E5B-B077-FB5F079AAFA6}" type="datetimeFigureOut">
              <a:rPr lang="en-US" smtClean="0">
                <a:solidFill>
                  <a:prstClr val="black"/>
                </a:solidFill>
                <a:latin typeface="Arial"/>
              </a:rPr>
              <a:pPr defTabSz="457200" fontAlgn="auto">
                <a:spcBef>
                  <a:spcPts val="0"/>
                </a:spcBef>
                <a:spcAft>
                  <a:spcPts val="0"/>
                </a:spcAft>
              </a:pPr>
              <a:t>5/3/2018</a:t>
            </a:fld>
            <a:endParaRPr lang="en-US">
              <a:solidFill>
                <a:prstClr val="black"/>
              </a:solidFill>
              <a:latin typeface="Arial"/>
            </a:endParaRPr>
          </a:p>
        </p:txBody>
      </p:sp>
      <p:sp>
        <p:nvSpPr>
          <p:cNvPr id="4" name="Footer Placeholder 3"/>
          <p:cNvSpPr>
            <a:spLocks noGrp="1"/>
          </p:cNvSpPr>
          <p:nvPr>
            <p:ph type="ftr" sz="quarter" idx="11"/>
          </p:nvPr>
        </p:nvSpPr>
        <p:spPr>
          <a:xfrm>
            <a:off x="3124200" y="6356750"/>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solidFill>
            </a:endParaRPr>
          </a:p>
        </p:txBody>
      </p:sp>
      <p:sp>
        <p:nvSpPr>
          <p:cNvPr id="5" name="Slide Number Placeholder 4"/>
          <p:cNvSpPr>
            <a:spLocks noGrp="1"/>
          </p:cNvSpPr>
          <p:nvPr>
            <p:ph type="sldNum" sz="quarter" idx="12"/>
          </p:nvPr>
        </p:nvSpPr>
        <p:spPr>
          <a:xfrm>
            <a:off x="6553200" y="6493275"/>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solidFill>
              </a:rPr>
              <a:pPr defTabSz="457200" fontAlgn="auto">
                <a:spcBef>
                  <a:spcPts val="0"/>
                </a:spcBef>
                <a:spcAft>
                  <a:spcPts val="0"/>
                </a:spcAft>
              </a:pPr>
              <a:t>‹#›</a:t>
            </a:fld>
            <a:endParaRPr lang="en-US">
              <a:solidFill>
                <a:prstClr val="black"/>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1493693"/>
      </p:ext>
    </p:extLst>
  </p:cSld>
  <p:clrMapOvr>
    <a:masterClrMapping/>
  </p:clrMapOvr>
  <p:timing>
    <p:tnLst>
      <p:par>
        <p:cTn id="1" dur="indefinite" restart="never" nodeType="tmRoot"/>
      </p:par>
    </p:tnLst>
  </p:timing>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275"/>
            <a:ext cx="2133600" cy="365125"/>
          </a:xfrm>
          <a:prstGeom prst="rect">
            <a:avLst/>
          </a:prstGeom>
        </p:spPr>
        <p:txBody>
          <a:bodyPr/>
          <a:lstStyle/>
          <a:p>
            <a:pPr defTabSz="457200" fontAlgn="auto">
              <a:spcBef>
                <a:spcPts val="0"/>
              </a:spcBef>
              <a:spcAft>
                <a:spcPts val="0"/>
              </a:spcAft>
            </a:pPr>
            <a:fld id="{66BACE8A-396C-4E5B-B077-FB5F079AAFA6}" type="datetimeFigureOut">
              <a:rPr lang="en-US" smtClean="0">
                <a:solidFill>
                  <a:prstClr val="black"/>
                </a:solidFill>
                <a:latin typeface="Arial"/>
              </a:rPr>
              <a:pPr defTabSz="457200" fontAlgn="auto">
                <a:spcBef>
                  <a:spcPts val="0"/>
                </a:spcBef>
                <a:spcAft>
                  <a:spcPts val="0"/>
                </a:spcAft>
              </a:pPr>
              <a:t>5/3/2018</a:t>
            </a:fld>
            <a:endParaRPr lang="en-US">
              <a:solidFill>
                <a:prstClr val="black"/>
              </a:solidFill>
              <a:latin typeface="Arial"/>
            </a:endParaRPr>
          </a:p>
        </p:txBody>
      </p:sp>
      <p:sp>
        <p:nvSpPr>
          <p:cNvPr id="4" name="Footer Placeholder 3"/>
          <p:cNvSpPr>
            <a:spLocks noGrp="1"/>
          </p:cNvSpPr>
          <p:nvPr>
            <p:ph type="ftr" sz="quarter" idx="11"/>
          </p:nvPr>
        </p:nvSpPr>
        <p:spPr>
          <a:xfrm>
            <a:off x="3124200" y="6356750"/>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solidFill>
            </a:endParaRPr>
          </a:p>
        </p:txBody>
      </p:sp>
      <p:sp>
        <p:nvSpPr>
          <p:cNvPr id="5" name="Slide Number Placeholder 4"/>
          <p:cNvSpPr>
            <a:spLocks noGrp="1"/>
          </p:cNvSpPr>
          <p:nvPr>
            <p:ph type="sldNum" sz="quarter" idx="12"/>
          </p:nvPr>
        </p:nvSpPr>
        <p:spPr>
          <a:xfrm>
            <a:off x="6553200" y="6493275"/>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solidFill>
              </a:rPr>
              <a:pPr defTabSz="457200" fontAlgn="auto">
                <a:spcBef>
                  <a:spcPts val="0"/>
                </a:spcBef>
                <a:spcAft>
                  <a:spcPts val="0"/>
                </a:spcAft>
              </a:pPr>
              <a:t>‹#›</a:t>
            </a:fld>
            <a:endParaRPr lang="en-US">
              <a:solidFill>
                <a:prstClr val="black"/>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954272012"/>
      </p:ext>
    </p:extLst>
  </p:cSld>
  <p:clrMapOvr>
    <a:masterClrMapping/>
  </p:clrMapOvr>
  <p:timing>
    <p:tnLst>
      <p:par>
        <p:cTn id="1" dur="indefinite" restart="never" nodeType="tmRoot"/>
      </p:par>
    </p:tnLst>
  </p:timing>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752"/>
            <a:ext cx="2133600" cy="365125"/>
          </a:xfrm>
          <a:prstGeom prst="rect">
            <a:avLst/>
          </a:prstGeom>
        </p:spPr>
        <p:txBody>
          <a:bodyPr/>
          <a:lstStyle/>
          <a:p>
            <a:pPr defTabSz="457200" fontAlgn="auto">
              <a:spcBef>
                <a:spcPts val="0"/>
              </a:spcBef>
              <a:spcAft>
                <a:spcPts val="0"/>
              </a:spcAft>
            </a:pPr>
            <a:fld id="{215745B1-B644-4C11-A172-21D372324C3B}" type="datetimeFigureOut">
              <a:rPr lang="en-US" smtClean="0">
                <a:solidFill>
                  <a:prstClr val="black">
                    <a:tint val="75000"/>
                  </a:prstClr>
                </a:solidFill>
                <a:latin typeface="Arial"/>
              </a:rPr>
              <a:pPr defTabSz="457200" fontAlgn="auto">
                <a:spcBef>
                  <a:spcPts val="0"/>
                </a:spcBef>
                <a:spcAft>
                  <a:spcPts val="0"/>
                </a:spcAft>
              </a:pPr>
              <a:t>5/3/2018</a:t>
            </a:fld>
            <a:endParaRPr lang="en-US">
              <a:solidFill>
                <a:prstClr val="black">
                  <a:tint val="75000"/>
                </a:prstClr>
              </a:solidFill>
              <a:latin typeface="Arial"/>
            </a:endParaRPr>
          </a:p>
        </p:txBody>
      </p:sp>
      <p:sp>
        <p:nvSpPr>
          <p:cNvPr id="3" name="Footer Placeholder 2"/>
          <p:cNvSpPr>
            <a:spLocks noGrp="1"/>
          </p:cNvSpPr>
          <p:nvPr>
            <p:ph type="ftr" sz="quarter" idx="11"/>
          </p:nvPr>
        </p:nvSpPr>
        <p:spPr>
          <a:xfrm>
            <a:off x="3124200" y="6356752"/>
            <a:ext cx="2895600" cy="365125"/>
          </a:xfrm>
          <a:prstGeom prst="rect">
            <a:avLst/>
          </a:prstGeom>
        </p:spPr>
        <p:txBody>
          <a:bodyPr/>
          <a:lstStyle/>
          <a:p>
            <a:pPr defTabSz="457200" fontAlgn="auto">
              <a:spcBef>
                <a:spcPts val="0"/>
              </a:spcBef>
              <a:spcAft>
                <a:spcPts val="0"/>
              </a:spcAft>
            </a:pPr>
            <a:endParaRPr lang="en-US">
              <a:solidFill>
                <a:prstClr val="black">
                  <a:tint val="75000"/>
                </a:prstClr>
              </a:solidFill>
              <a:latin typeface="Arial"/>
            </a:endParaRPr>
          </a:p>
        </p:txBody>
      </p:sp>
      <p:sp>
        <p:nvSpPr>
          <p:cNvPr id="4" name="Slide Number Placeholder 3"/>
          <p:cNvSpPr>
            <a:spLocks noGrp="1"/>
          </p:cNvSpPr>
          <p:nvPr>
            <p:ph type="sldNum" sz="quarter" idx="12"/>
          </p:nvPr>
        </p:nvSpPr>
        <p:spPr>
          <a:xfrm>
            <a:off x="6553200" y="6356752"/>
            <a:ext cx="2133600" cy="365125"/>
          </a:xfrm>
          <a:prstGeom prst="rect">
            <a:avLst/>
          </a:prstGeom>
        </p:spPr>
        <p:txBody>
          <a:bodyPr/>
          <a:lstStyle/>
          <a:p>
            <a:pPr defTabSz="457200" fontAlgn="auto">
              <a:spcBef>
                <a:spcPts val="0"/>
              </a:spcBef>
              <a:spcAft>
                <a:spcPts val="0"/>
              </a:spcAft>
            </a:pPr>
            <a:fld id="{F23D5279-EDE8-4F54-9ED3-2CDCE4B6C99E}" type="slidenum">
              <a:rPr lang="en-US" smtClean="0">
                <a:solidFill>
                  <a:prstClr val="black">
                    <a:tint val="75000"/>
                  </a:prstClr>
                </a:solidFill>
                <a:latin typeface="Arial"/>
              </a:rPr>
              <a:pPr defTabSz="457200" fontAlgn="auto">
                <a:spcBef>
                  <a:spcPts val="0"/>
                </a:spcBef>
                <a:spcAft>
                  <a:spcPts val="0"/>
                </a:spcAft>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4512348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159" y="409040"/>
            <a:ext cx="8229600" cy="6096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82839"/>
            <a:ext cx="8229600" cy="4889362"/>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228600" y="6493275"/>
            <a:ext cx="2133600" cy="365125"/>
          </a:xfrm>
          <a:prstGeom prst="rect">
            <a:avLst/>
          </a:prstGeom>
        </p:spPr>
        <p:txBody>
          <a:bodyPr/>
          <a:lstStyle/>
          <a:p>
            <a:pPr defTabSz="457200" fontAlgn="auto">
              <a:spcBef>
                <a:spcPts val="0"/>
              </a:spcBef>
              <a:spcAft>
                <a:spcPts val="0"/>
              </a:spcAft>
            </a:pPr>
            <a:r>
              <a:rPr lang="en-US" dirty="0" smtClean="0">
                <a:solidFill>
                  <a:prstClr val="black"/>
                </a:solidFill>
                <a:latin typeface="Arial"/>
              </a:rPr>
              <a:t>05/28/15</a:t>
            </a:r>
            <a:endParaRPr lang="en-US" dirty="0">
              <a:solidFill>
                <a:prstClr val="black"/>
              </a:solidFill>
              <a:latin typeface="Arial"/>
            </a:endParaRPr>
          </a:p>
        </p:txBody>
      </p:sp>
      <p:sp>
        <p:nvSpPr>
          <p:cNvPr id="5" name="Footer Placeholder 4"/>
          <p:cNvSpPr>
            <a:spLocks noGrp="1"/>
          </p:cNvSpPr>
          <p:nvPr>
            <p:ph type="ftr" sz="quarter" idx="11"/>
          </p:nvPr>
        </p:nvSpPr>
        <p:spPr>
          <a:xfrm>
            <a:off x="3124200" y="6493275"/>
            <a:ext cx="2895600" cy="365125"/>
          </a:xfrm>
          <a:prstGeom prst="rect">
            <a:avLst/>
          </a:prstGeom>
        </p:spPr>
        <p:txBody>
          <a:bodyPr/>
          <a:lstStyle/>
          <a:p>
            <a:pPr defTabSz="457200" fontAlgn="auto">
              <a:spcBef>
                <a:spcPts val="0"/>
              </a:spcBef>
              <a:spcAft>
                <a:spcPts val="0"/>
              </a:spcAft>
            </a:pPr>
            <a:r>
              <a:rPr lang="en-US" smtClean="0">
                <a:solidFill>
                  <a:prstClr val="black"/>
                </a:solidFill>
                <a:latin typeface="Arial"/>
              </a:rPr>
              <a:t>CosmosID Confidential</a:t>
            </a:r>
            <a:endParaRPr lang="en-US">
              <a:solidFill>
                <a:prstClr val="black"/>
              </a:solidFill>
              <a:latin typeface="Arial"/>
            </a:endParaRPr>
          </a:p>
        </p:txBody>
      </p:sp>
      <p:sp>
        <p:nvSpPr>
          <p:cNvPr id="6" name="Slide Number Placeholder 5"/>
          <p:cNvSpPr>
            <a:spLocks noGrp="1"/>
          </p:cNvSpPr>
          <p:nvPr>
            <p:ph type="sldNum" sz="quarter" idx="12"/>
          </p:nvPr>
        </p:nvSpPr>
        <p:spPr>
          <a:xfrm>
            <a:off x="6781800" y="6493275"/>
            <a:ext cx="2133600" cy="365125"/>
          </a:xfrm>
          <a:prstGeom prst="rect">
            <a:avLst/>
          </a:prstGeom>
        </p:spPr>
        <p:txBody>
          <a:bodyPr/>
          <a:lstStyle/>
          <a:p>
            <a:pPr defTabSz="457200" fontAlgn="auto">
              <a:spcBef>
                <a:spcPts val="0"/>
              </a:spcBef>
              <a:spcAft>
                <a:spcPts val="0"/>
              </a:spcAft>
            </a:pPr>
            <a:fld id="{4530C915-A297-4871-A8A1-4F91B2EE9F80}" type="slidenum">
              <a:rPr lang="en-US" smtClean="0">
                <a:solidFill>
                  <a:prstClr val="black"/>
                </a:solidFill>
                <a:latin typeface="Arial"/>
              </a:rPr>
              <a:pPr defTabSz="457200" fontAlgn="auto">
                <a:spcBef>
                  <a:spcPts val="0"/>
                </a:spcBef>
                <a:spcAft>
                  <a:spcPts val="0"/>
                </a:spcAft>
              </a:pPr>
              <a:t>‹#›</a:t>
            </a:fld>
            <a:endParaRPr lang="en-US">
              <a:solidFill>
                <a:prstClr val="black"/>
              </a:solidFill>
              <a:latin typeface="Arial"/>
            </a:endParaRPr>
          </a:p>
        </p:txBody>
      </p:sp>
    </p:spTree>
    <p:extLst>
      <p:ext uri="{BB962C8B-B14F-4D97-AF65-F5344CB8AC3E}">
        <p14:creationId xmlns:p14="http://schemas.microsoft.com/office/powerpoint/2010/main" val="14942447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09642" y="914400"/>
            <a:ext cx="8077199" cy="4724400"/>
          </a:xfrm>
          <a:prstGeom prst="rect">
            <a:avLst/>
          </a:prstGeom>
          <a:noFill/>
          <a:ln>
            <a:noFill/>
          </a:ln>
        </p:spPr>
        <p:txBody>
          <a:bodyPr lIns="91425" tIns="91425" rIns="91425" bIns="91425" anchor="t" anchorCtr="0"/>
          <a:lstStyle>
            <a:lvl1pPr marL="342900" marR="0" lvl="0" indent="-2413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1pPr>
            <a:lvl2pPr marL="742950" marR="0" lvl="1" indent="-196850" algn="l" rtl="0">
              <a:spcBef>
                <a:spcPts val="280"/>
              </a:spcBef>
              <a:buClr>
                <a:schemeClr val="dk1"/>
              </a:buClr>
              <a:buSzPct val="100000"/>
              <a:buFont typeface="Arial"/>
              <a:buChar char="–"/>
              <a:defRPr sz="1400" b="0" i="0" u="none" strike="noStrike" cap="none">
                <a:solidFill>
                  <a:schemeClr val="dk1"/>
                </a:solidFill>
                <a:latin typeface="Helvetica Neue"/>
                <a:ea typeface="Helvetica Neue"/>
                <a:cs typeface="Helvetica Neue"/>
                <a:sym typeface="Helvetica Neue"/>
              </a:defRPr>
            </a:lvl2pPr>
            <a:lvl3pPr marL="1143000" marR="0" lvl="2" indent="-152400" algn="l" rtl="0">
              <a:spcBef>
                <a:spcPts val="240"/>
              </a:spcBef>
              <a:buClr>
                <a:schemeClr val="dk1"/>
              </a:buClr>
              <a:buSzPct val="100000"/>
              <a:buFont typeface="Arial"/>
              <a:buChar char="•"/>
              <a:defRPr sz="1200" b="0" i="0" u="none" strike="noStrike" cap="none">
                <a:solidFill>
                  <a:schemeClr val="dk1"/>
                </a:solidFill>
                <a:latin typeface="Helvetica Neue"/>
                <a:ea typeface="Helvetica Neue"/>
                <a:cs typeface="Helvetica Neue"/>
                <a:sym typeface="Helvetica Neue"/>
              </a:defRPr>
            </a:lvl3pPr>
            <a:lvl4pPr marL="1600200" marR="0" lvl="3" indent="-152400" algn="l" rtl="0">
              <a:spcBef>
                <a:spcPts val="240"/>
              </a:spcBef>
              <a:buClr>
                <a:schemeClr val="dk1"/>
              </a:buClr>
              <a:buSzPct val="100000"/>
              <a:buFont typeface="Arial"/>
              <a:buChar char="–"/>
              <a:defRPr sz="1200" b="0" i="0" u="none" strike="noStrike" cap="none">
                <a:solidFill>
                  <a:schemeClr val="dk1"/>
                </a:solidFill>
                <a:latin typeface="Helvetica Neue"/>
                <a:ea typeface="Helvetica Neue"/>
                <a:cs typeface="Helvetica Neue"/>
                <a:sym typeface="Helvetica Neue"/>
              </a:defRPr>
            </a:lvl4pPr>
            <a:lvl5pPr marL="2057400" marR="0" lvl="4" indent="-152400" algn="l" rtl="0">
              <a:spcBef>
                <a:spcPts val="240"/>
              </a:spcBef>
              <a:buClr>
                <a:schemeClr val="dk1"/>
              </a:buClr>
              <a:buSzPct val="100000"/>
              <a:buFont typeface="Arial"/>
              <a:buChar char="»"/>
              <a:defRPr sz="12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body" idx="2"/>
          </p:nvPr>
        </p:nvSpPr>
        <p:spPr>
          <a:xfrm>
            <a:off x="152511" y="76200"/>
            <a:ext cx="8077199" cy="457200"/>
          </a:xfrm>
          <a:prstGeom prst="rect">
            <a:avLst/>
          </a:prstGeom>
          <a:noFill/>
          <a:ln>
            <a:noFill/>
          </a:ln>
        </p:spPr>
        <p:txBody>
          <a:bodyPr lIns="91425" tIns="91425" rIns="91425" bIns="91425" anchor="t" anchorCtr="0"/>
          <a:lstStyle>
            <a:lvl1pPr marL="0" marR="0" lvl="0" indent="0" algn="l" rtl="0">
              <a:spcBef>
                <a:spcPts val="400"/>
              </a:spcBef>
              <a:buClr>
                <a:schemeClr val="lt1"/>
              </a:buClr>
              <a:buFont typeface="Arial"/>
              <a:buChar char="●"/>
              <a:defRPr sz="2000" b="1" i="0" u="none" strike="noStrike" cap="none">
                <a:solidFill>
                  <a:schemeClr val="lt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3416526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5"/>
        <p:cNvGrpSpPr/>
        <p:nvPr/>
      </p:nvGrpSpPr>
      <p:grpSpPr>
        <a:xfrm>
          <a:off x="0" y="0"/>
          <a:ext cx="0" cy="0"/>
          <a:chOff x="0" y="0"/>
          <a:chExt cx="0" cy="0"/>
        </a:xfrm>
      </p:grpSpPr>
    </p:spTree>
    <p:extLst>
      <p:ext uri="{BB962C8B-B14F-4D97-AF65-F5344CB8AC3E}">
        <p14:creationId xmlns:p14="http://schemas.microsoft.com/office/powerpoint/2010/main" val="136266407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685800" y="2130425"/>
            <a:ext cx="7772400" cy="1470024"/>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8" name="Shape 88"/>
          <p:cNvSpPr txBox="1">
            <a:spLocks noGrp="1"/>
          </p:cNvSpPr>
          <p:nvPr>
            <p:ph type="subTitle" idx="1"/>
          </p:nvPr>
        </p:nvSpPr>
        <p:spPr>
          <a:xfrm>
            <a:off x="1371639"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Arial"/>
                <a:ea typeface="Arial"/>
                <a:cs typeface="Arial"/>
                <a:sym typeface="Arial"/>
              </a:defRPr>
            </a:lvl1pPr>
            <a:lvl2pPr marL="457200" marR="0" lvl="1" indent="0" algn="ctr" rtl="0">
              <a:spcBef>
                <a:spcPts val="560"/>
              </a:spcBef>
              <a:buClr>
                <a:srgbClr val="888888"/>
              </a:buClr>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buClr>
                <a:srgbClr val="888888"/>
              </a:buClr>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41275257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274637"/>
            <a:ext cx="8229600" cy="11430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a:off x="457200" y="1600206"/>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02522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914400" y="1695203"/>
            <a:ext cx="8229600" cy="11430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extLst>
      <p:ext uri="{BB962C8B-B14F-4D97-AF65-F5344CB8AC3E}">
        <p14:creationId xmlns:p14="http://schemas.microsoft.com/office/powerpoint/2010/main" val="30632425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7_Custom Layout">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09642" y="914400"/>
            <a:ext cx="8077199" cy="4724400"/>
          </a:xfrm>
          <a:prstGeom prst="rect">
            <a:avLst/>
          </a:prstGeom>
          <a:noFill/>
          <a:ln>
            <a:noFill/>
          </a:ln>
        </p:spPr>
        <p:txBody>
          <a:bodyPr lIns="91425" tIns="91425" rIns="91425" bIns="91425" anchor="t" anchorCtr="0"/>
          <a:lstStyle>
            <a:lvl1pPr marL="342900" marR="0" lvl="0" indent="-2413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1pPr>
            <a:lvl2pPr marL="742950" marR="0" lvl="1" indent="-196850" algn="l" rtl="0">
              <a:spcBef>
                <a:spcPts val="280"/>
              </a:spcBef>
              <a:buClr>
                <a:schemeClr val="dk1"/>
              </a:buClr>
              <a:buSzPct val="100000"/>
              <a:buFont typeface="Arial"/>
              <a:buChar char="–"/>
              <a:defRPr sz="1400" b="0" i="0" u="none" strike="noStrike" cap="none">
                <a:solidFill>
                  <a:schemeClr val="dk1"/>
                </a:solidFill>
                <a:latin typeface="Helvetica Neue"/>
                <a:ea typeface="Helvetica Neue"/>
                <a:cs typeface="Helvetica Neue"/>
                <a:sym typeface="Helvetica Neue"/>
              </a:defRPr>
            </a:lvl2pPr>
            <a:lvl3pPr marL="1143000" marR="0" lvl="2" indent="-152400" algn="l" rtl="0">
              <a:spcBef>
                <a:spcPts val="240"/>
              </a:spcBef>
              <a:buClr>
                <a:schemeClr val="dk1"/>
              </a:buClr>
              <a:buSzPct val="100000"/>
              <a:buFont typeface="Arial"/>
              <a:buChar char="•"/>
              <a:defRPr sz="1200" b="0" i="0" u="none" strike="noStrike" cap="none">
                <a:solidFill>
                  <a:schemeClr val="dk1"/>
                </a:solidFill>
                <a:latin typeface="Helvetica Neue"/>
                <a:ea typeface="Helvetica Neue"/>
                <a:cs typeface="Helvetica Neue"/>
                <a:sym typeface="Helvetica Neue"/>
              </a:defRPr>
            </a:lvl3pPr>
            <a:lvl4pPr marL="1600200" marR="0" lvl="3" indent="-152400" algn="l" rtl="0">
              <a:spcBef>
                <a:spcPts val="240"/>
              </a:spcBef>
              <a:buClr>
                <a:schemeClr val="dk1"/>
              </a:buClr>
              <a:buSzPct val="100000"/>
              <a:buFont typeface="Arial"/>
              <a:buChar char="–"/>
              <a:defRPr sz="1200" b="0" i="0" u="none" strike="noStrike" cap="none">
                <a:solidFill>
                  <a:schemeClr val="dk1"/>
                </a:solidFill>
                <a:latin typeface="Helvetica Neue"/>
                <a:ea typeface="Helvetica Neue"/>
                <a:cs typeface="Helvetica Neue"/>
                <a:sym typeface="Helvetica Neue"/>
              </a:defRPr>
            </a:lvl4pPr>
            <a:lvl5pPr marL="2057400" marR="0" lvl="4" indent="-152400" algn="l" rtl="0">
              <a:spcBef>
                <a:spcPts val="240"/>
              </a:spcBef>
              <a:buClr>
                <a:schemeClr val="dk1"/>
              </a:buClr>
              <a:buSzPct val="100000"/>
              <a:buFont typeface="Arial"/>
              <a:buChar char="»"/>
              <a:defRPr sz="12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body" idx="2"/>
          </p:nvPr>
        </p:nvSpPr>
        <p:spPr>
          <a:xfrm>
            <a:off x="152511" y="76200"/>
            <a:ext cx="8077199" cy="457200"/>
          </a:xfrm>
          <a:prstGeom prst="rect">
            <a:avLst/>
          </a:prstGeom>
          <a:noFill/>
          <a:ln>
            <a:noFill/>
          </a:ln>
        </p:spPr>
        <p:txBody>
          <a:bodyPr lIns="91425" tIns="91425" rIns="91425" bIns="91425" anchor="t" anchorCtr="0"/>
          <a:lstStyle>
            <a:lvl1pPr marL="0" marR="0" lvl="0" indent="0" algn="l" rtl="0">
              <a:spcBef>
                <a:spcPts val="400"/>
              </a:spcBef>
              <a:buClr>
                <a:schemeClr val="lt1"/>
              </a:buClr>
              <a:buFont typeface="Arial"/>
              <a:buChar char="●"/>
              <a:defRPr sz="2000" b="1" i="0" u="none" strike="noStrike" cap="none">
                <a:solidFill>
                  <a:schemeClr val="lt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540177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85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85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071FB65-DB24-4CD2-98E6-DB68B517BA29}" type="slidenum">
              <a:rPr lang="en-US"/>
              <a:pPr>
                <a:defRPr/>
              </a:pPr>
              <a:t>‹#›</a:t>
            </a:fld>
            <a:endParaRPr lang="en-US"/>
          </a:p>
        </p:txBody>
      </p:sp>
    </p:spTree>
    <p:extLst>
      <p:ext uri="{BB962C8B-B14F-4D97-AF65-F5344CB8AC3E}">
        <p14:creationId xmlns:p14="http://schemas.microsoft.com/office/powerpoint/2010/main" val="216076043"/>
      </p:ext>
    </p:extLst>
  </p:cSld>
  <p:clrMapOvr>
    <a:masterClrMapping/>
  </p:clrMapOvr>
  <p:transition spd="slow"/>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 1 content (a)">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1331915" y="260571"/>
            <a:ext cx="7563483" cy="288925"/>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9" name="Shape 99"/>
          <p:cNvSpPr txBox="1">
            <a:spLocks noGrp="1"/>
          </p:cNvSpPr>
          <p:nvPr>
            <p:ph type="body" idx="1"/>
          </p:nvPr>
        </p:nvSpPr>
        <p:spPr>
          <a:xfrm>
            <a:off x="255399" y="977900"/>
            <a:ext cx="8639998" cy="2880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body" idx="2"/>
          </p:nvPr>
        </p:nvSpPr>
        <p:spPr>
          <a:xfrm>
            <a:off x="255413" y="1449387"/>
            <a:ext cx="8640001" cy="4859336"/>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375993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722312" y="44073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4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3" name="Shape 103"/>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Char char="●"/>
              <a:defRPr sz="2000" b="0" i="0" u="none" strike="noStrike" cap="none">
                <a:solidFill>
                  <a:srgbClr val="888888"/>
                </a:solidFill>
                <a:latin typeface="Arial"/>
                <a:ea typeface="Arial"/>
                <a:cs typeface="Arial"/>
                <a:sym typeface="Arial"/>
              </a:defRPr>
            </a:lvl1pPr>
            <a:lvl2pPr marL="457200" marR="0" lvl="1" indent="0" algn="l" rtl="0">
              <a:spcBef>
                <a:spcPts val="360"/>
              </a:spcBef>
              <a:buClr>
                <a:srgbClr val="888888"/>
              </a:buClr>
              <a:buFont typeface="Arial"/>
              <a:buChar char="○"/>
              <a:defRPr sz="1800" b="0" i="0" u="none" strike="noStrike" cap="none">
                <a:solidFill>
                  <a:srgbClr val="888888"/>
                </a:solidFill>
                <a:latin typeface="Arial"/>
                <a:ea typeface="Arial"/>
                <a:cs typeface="Arial"/>
                <a:sym typeface="Arial"/>
              </a:defRPr>
            </a:lvl2pPr>
            <a:lvl3pPr marL="914400" marR="0" lvl="2" indent="0" algn="l" rtl="0">
              <a:spcBef>
                <a:spcPts val="320"/>
              </a:spcBef>
              <a:buClr>
                <a:srgbClr val="888888"/>
              </a:buClr>
              <a:buFont typeface="Arial"/>
              <a:buChar char="■"/>
              <a:defRPr sz="1600" b="0" i="0" u="none" strike="noStrike" cap="none">
                <a:solidFill>
                  <a:srgbClr val="888888"/>
                </a:solidFill>
                <a:latin typeface="Arial"/>
                <a:ea typeface="Arial"/>
                <a:cs typeface="Arial"/>
                <a:sym typeface="Arial"/>
              </a:defRPr>
            </a:lvl3pPr>
            <a:lvl4pPr marL="1371600" marR="0" lvl="3" indent="0" algn="l" rtl="0">
              <a:spcBef>
                <a:spcPts val="280"/>
              </a:spcBef>
              <a:buClr>
                <a:srgbClr val="888888"/>
              </a:buClr>
              <a:buFont typeface="Arial"/>
              <a:buChar char="●"/>
              <a:defRPr sz="1400" b="0" i="0" u="none" strike="noStrike" cap="none">
                <a:solidFill>
                  <a:srgbClr val="888888"/>
                </a:solidFill>
                <a:latin typeface="Arial"/>
                <a:ea typeface="Arial"/>
                <a:cs typeface="Arial"/>
                <a:sym typeface="Arial"/>
              </a:defRPr>
            </a:lvl4pPr>
            <a:lvl5pPr marL="1828800" marR="0" lvl="4" indent="0" algn="l" rtl="0">
              <a:spcBef>
                <a:spcPts val="280"/>
              </a:spcBef>
              <a:buClr>
                <a:srgbClr val="888888"/>
              </a:buClr>
              <a:buFont typeface="Arial"/>
              <a:buChar char="○"/>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Char char="■"/>
              <a:defRPr sz="1400" b="0" i="0" u="none" strike="noStrike" cap="none">
                <a:solidFill>
                  <a:srgbClr val="888888"/>
                </a:solidFill>
                <a:latin typeface="Arial"/>
                <a:ea typeface="Arial"/>
                <a:cs typeface="Arial"/>
                <a:sym typeface="Arial"/>
              </a:defRPr>
            </a:lvl6pPr>
            <a:lvl7pPr marL="2743200" marR="0" lvl="6" indent="0" algn="l" rtl="0">
              <a:spcBef>
                <a:spcPts val="280"/>
              </a:spcBef>
              <a:buClr>
                <a:srgbClr val="888888"/>
              </a:buClr>
              <a:buFont typeface="Arial"/>
              <a:buChar char="●"/>
              <a:defRPr sz="1400" b="0" i="0" u="none" strike="noStrike" cap="none">
                <a:solidFill>
                  <a:srgbClr val="888888"/>
                </a:solidFill>
                <a:latin typeface="Arial"/>
                <a:ea typeface="Arial"/>
                <a:cs typeface="Arial"/>
                <a:sym typeface="Arial"/>
              </a:defRPr>
            </a:lvl7pPr>
            <a:lvl8pPr marL="3200400" marR="0" lvl="7" indent="0" algn="l" rtl="0">
              <a:spcBef>
                <a:spcPts val="280"/>
              </a:spcBef>
              <a:buClr>
                <a:srgbClr val="888888"/>
              </a:buClr>
              <a:buFont typeface="Arial"/>
              <a:buChar char="○"/>
              <a:defRPr sz="1400" b="0" i="0" u="none" strike="noStrike" cap="none">
                <a:solidFill>
                  <a:srgbClr val="888888"/>
                </a:solidFill>
                <a:latin typeface="Arial"/>
                <a:ea typeface="Arial"/>
                <a:cs typeface="Arial"/>
                <a:sym typeface="Arial"/>
              </a:defRPr>
            </a:lvl8pPr>
            <a:lvl9pPr marL="3657600" marR="0" lvl="8" indent="0" algn="l" rtl="0">
              <a:spcBef>
                <a:spcPts val="280"/>
              </a:spcBef>
              <a:buClr>
                <a:srgbClr val="888888"/>
              </a:buClr>
              <a:buFont typeface="Arial"/>
              <a:buChar char="■"/>
              <a:defRPr sz="14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27713760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274637"/>
            <a:ext cx="8229600" cy="11430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6" name="Shape 106"/>
          <p:cNvSpPr txBox="1">
            <a:spLocks noGrp="1"/>
          </p:cNvSpPr>
          <p:nvPr>
            <p:ph type="body" idx="1"/>
          </p:nvPr>
        </p:nvSpPr>
        <p:spPr>
          <a:xfrm>
            <a:off x="457260" y="1600206"/>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body" idx="2"/>
          </p:nvPr>
        </p:nvSpPr>
        <p:spPr>
          <a:xfrm>
            <a:off x="4648353" y="1600206"/>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9960567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57200" y="274637"/>
            <a:ext cx="8229600" cy="11430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0" name="Shape 110"/>
          <p:cNvSpPr txBox="1">
            <a:spLocks noGrp="1"/>
          </p:cNvSpPr>
          <p:nvPr>
            <p:ph type="body" idx="1"/>
          </p:nvPr>
        </p:nvSpPr>
        <p:spPr>
          <a:xfrm>
            <a:off x="457202"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Char char="●"/>
              <a:defRPr sz="2400" b="1" i="0" u="none" strike="noStrike" cap="none">
                <a:solidFill>
                  <a:schemeClr val="dk1"/>
                </a:solidFill>
                <a:latin typeface="Arial"/>
                <a:ea typeface="Arial"/>
                <a:cs typeface="Arial"/>
                <a:sym typeface="Arial"/>
              </a:defRPr>
            </a:lvl1pPr>
            <a:lvl2pPr marL="457200" marR="0" lvl="1" indent="0" algn="l" rtl="0">
              <a:spcBef>
                <a:spcPts val="400"/>
              </a:spcBef>
              <a:buClr>
                <a:schemeClr val="dk1"/>
              </a:buClr>
              <a:buFont typeface="Arial"/>
              <a:buChar char="○"/>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Char char="■"/>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body" idx="2"/>
          </p:nvPr>
        </p:nvSpPr>
        <p:spPr>
          <a:xfrm>
            <a:off x="457202"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Char char="●"/>
              <a:defRPr sz="2400" b="1" i="0" u="none" strike="noStrike" cap="none">
                <a:solidFill>
                  <a:schemeClr val="dk1"/>
                </a:solidFill>
                <a:latin typeface="Arial"/>
                <a:ea typeface="Arial"/>
                <a:cs typeface="Arial"/>
                <a:sym typeface="Arial"/>
              </a:defRPr>
            </a:lvl1pPr>
            <a:lvl2pPr marL="457200" marR="0" lvl="1" indent="0" algn="l" rtl="0">
              <a:spcBef>
                <a:spcPts val="400"/>
              </a:spcBef>
              <a:buClr>
                <a:schemeClr val="dk1"/>
              </a:buClr>
              <a:buFont typeface="Arial"/>
              <a:buChar char="○"/>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Char char="■"/>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2316531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5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4" name="Picture 2" descr="http://www.sph.umd.edu/KNES/STAR/images/umd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94318" y="6172200"/>
            <a:ext cx="582569" cy="57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02564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219200"/>
            <a:ext cx="9144000" cy="762000"/>
          </a:xfrm>
        </p:spPr>
        <p:txBody>
          <a:bodyPr/>
          <a:lstStyle/>
          <a:p>
            <a:r>
              <a:rPr lang="en-US" dirty="0"/>
              <a:t>Click to edit Master title style</a:t>
            </a:r>
          </a:p>
        </p:txBody>
      </p:sp>
      <p:sp>
        <p:nvSpPr>
          <p:cNvPr id="3" name="Content Placeholder 2"/>
          <p:cNvSpPr>
            <a:spLocks noGrp="1"/>
          </p:cNvSpPr>
          <p:nvPr>
            <p:ph idx="1"/>
          </p:nvPr>
        </p:nvSpPr>
        <p:spPr>
          <a:xfrm>
            <a:off x="457200" y="2667217"/>
            <a:ext cx="8229600" cy="345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http://www.sph.umd.edu/KNES/STAR/images/umd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94318" y="6172200"/>
            <a:ext cx="582569" cy="57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11989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3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5" name="Picture 2" descr="http://www.sph.umd.edu/KNES/STAR/images/umd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94318" y="6172200"/>
            <a:ext cx="582569" cy="57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8125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http://www.sph.umd.edu/KNES/STAR/images/umd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94318" y="6172200"/>
            <a:ext cx="582569" cy="57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8594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84"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8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2" descr="http://www.sph.umd.edu/KNES/STAR/images/umd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94318" y="6172200"/>
            <a:ext cx="582569" cy="57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49565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2" descr="http://www.sph.umd.edu/KNES/STAR/images/umd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94318" y="6172200"/>
            <a:ext cx="582569" cy="57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638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851"/>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A058639-7602-4E59-A877-021C79EE82E0}" type="slidenum">
              <a:rPr lang="en-US"/>
              <a:pPr>
                <a:defRPr/>
              </a:pPr>
              <a:t>‹#›</a:t>
            </a:fld>
            <a:endParaRPr lang="en-US"/>
          </a:p>
        </p:txBody>
      </p:sp>
    </p:spTree>
    <p:extLst>
      <p:ext uri="{BB962C8B-B14F-4D97-AF65-F5344CB8AC3E}">
        <p14:creationId xmlns:p14="http://schemas.microsoft.com/office/powerpoint/2010/main" val="378274721"/>
      </p:ext>
    </p:extLst>
  </p:cSld>
  <p:clrMapOvr>
    <a:masterClrMapping/>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descr="http://www.sph.umd.edu/KNES/STAR/images/umd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94318" y="6172200"/>
            <a:ext cx="582569" cy="57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31094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descr="http://www.sph.umd.edu/KNES/STAR/images/umd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94318" y="6172200"/>
            <a:ext cx="582569" cy="57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82331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86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47162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345247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3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177276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64671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4" y="153511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718799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73093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7301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264"/>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27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887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8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3842EE-562F-4081-B86B-9D4FD56CBEA6}" type="slidenum">
              <a:rPr lang="en-US"/>
              <a:pPr>
                <a:defRPr/>
              </a:pPr>
              <a:t>‹#›</a:t>
            </a:fld>
            <a:endParaRPr lang="en-US"/>
          </a:p>
        </p:txBody>
      </p:sp>
    </p:spTree>
    <p:extLst>
      <p:ext uri="{BB962C8B-B14F-4D97-AF65-F5344CB8AC3E}">
        <p14:creationId xmlns:p14="http://schemas.microsoft.com/office/powerpoint/2010/main" val="757228333"/>
      </p:ext>
    </p:extLst>
  </p:cSld>
  <p:clrMapOvr>
    <a:masterClrMapping/>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10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77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34529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26624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85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85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013910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1219200"/>
            <a:ext cx="8077200" cy="6299200"/>
          </a:xfrm>
          <a:prstGeom prst="rect">
            <a:avLst/>
          </a:prstGeom>
        </p:spPr>
        <p:txBody>
          <a:bodyPr/>
          <a:lstStyle>
            <a:lvl1pPr>
              <a:defRPr sz="1600">
                <a:latin typeface="Arial"/>
                <a:cs typeface="Arial"/>
              </a:defRPr>
            </a:lvl1pPr>
            <a:lvl2pPr>
              <a:defRPr sz="14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101600"/>
            <a:ext cx="8870460" cy="6096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608788590"/>
      </p:ext>
    </p:extLst>
  </p:cSld>
  <p:clrMapOvr>
    <a:masterClrMapping/>
  </p:clrMapOvr>
  <p:timing>
    <p:tnLst>
      <p:par>
        <p:cTn id="1" dur="indefinite" restart="never" nodeType="tmRoot"/>
      </p:par>
    </p:tnLst>
  </p:timing>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983"/>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3842EE-562F-4081-B86B-9D4FD56CBEA6}" type="slidenum">
              <a:rPr lang="en-US"/>
              <a:pPr>
                <a:defRPr/>
              </a:pPr>
              <a:t>‹#›</a:t>
            </a:fld>
            <a:endParaRPr lang="en-US"/>
          </a:p>
        </p:txBody>
      </p:sp>
    </p:spTree>
    <p:extLst>
      <p:ext uri="{BB962C8B-B14F-4D97-AF65-F5344CB8AC3E}">
        <p14:creationId xmlns:p14="http://schemas.microsoft.com/office/powerpoint/2010/main" val="65095036"/>
      </p:ext>
    </p:extLst>
  </p:cSld>
  <p:clrMapOvr>
    <a:masterClrMapping/>
  </p:clrMapOvr>
  <p:transition spd="slow"/>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4DC30A-3D1C-472C-BDBB-B73BCE96020A}" type="slidenum">
              <a:rPr lang="en-US"/>
              <a:pPr>
                <a:defRPr/>
              </a:pPr>
              <a:t>‹#›</a:t>
            </a:fld>
            <a:endParaRPr lang="en-US"/>
          </a:p>
        </p:txBody>
      </p:sp>
    </p:spTree>
    <p:extLst>
      <p:ext uri="{BB962C8B-B14F-4D97-AF65-F5344CB8AC3E}">
        <p14:creationId xmlns:p14="http://schemas.microsoft.com/office/powerpoint/2010/main" val="2143417485"/>
      </p:ext>
    </p:extLst>
  </p:cSld>
  <p:clrMapOvr>
    <a:masterClrMapping/>
  </p:clrMapOvr>
  <p:transition spd="slow"/>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458"/>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5B9ABC-6EFC-41F5-860D-62B134108A37}" type="slidenum">
              <a:rPr lang="en-US"/>
              <a:pPr>
                <a:defRPr/>
              </a:pPr>
              <a:t>‹#›</a:t>
            </a:fld>
            <a:endParaRPr lang="en-US"/>
          </a:p>
        </p:txBody>
      </p:sp>
    </p:spTree>
    <p:extLst>
      <p:ext uri="{BB962C8B-B14F-4D97-AF65-F5344CB8AC3E}">
        <p14:creationId xmlns:p14="http://schemas.microsoft.com/office/powerpoint/2010/main" val="2965921423"/>
      </p:ext>
    </p:extLst>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9BA1B55-A715-4BEF-93D0-EBF407E4623A}" type="slidenum">
              <a:rPr lang="en-US"/>
              <a:pPr>
                <a:defRPr/>
              </a:pPr>
              <a:t>‹#›</a:t>
            </a:fld>
            <a:endParaRPr lang="en-US"/>
          </a:p>
        </p:txBody>
      </p:sp>
    </p:spTree>
    <p:extLst>
      <p:ext uri="{BB962C8B-B14F-4D97-AF65-F5344CB8AC3E}">
        <p14:creationId xmlns:p14="http://schemas.microsoft.com/office/powerpoint/2010/main" val="3494103728"/>
      </p:ext>
    </p:extLst>
  </p:cSld>
  <p:clrMapOvr>
    <a:masterClrMapping/>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304"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30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F36C3F5-FE29-4D22-ABEE-47348FA4952F}" type="slidenum">
              <a:rPr lang="en-US"/>
              <a:pPr>
                <a:defRPr/>
              </a:pPr>
              <a:t>‹#›</a:t>
            </a:fld>
            <a:endParaRPr lang="en-US"/>
          </a:p>
        </p:txBody>
      </p:sp>
    </p:spTree>
    <p:extLst>
      <p:ext uri="{BB962C8B-B14F-4D97-AF65-F5344CB8AC3E}">
        <p14:creationId xmlns:p14="http://schemas.microsoft.com/office/powerpoint/2010/main" val="1616092580"/>
      </p:ext>
    </p:extLst>
  </p:cSld>
  <p:clrMapOvr>
    <a:masterClrMapping/>
  </p:clrMapOvr>
  <p:transition spd="slow"/>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87E4AF8-A470-4CE6-BE00-1764A0CADCAC}" type="slidenum">
              <a:rPr lang="en-US"/>
              <a:pPr>
                <a:defRPr/>
              </a:pPr>
              <a:t>‹#›</a:t>
            </a:fld>
            <a:endParaRPr lang="en-US"/>
          </a:p>
        </p:txBody>
      </p:sp>
    </p:spTree>
    <p:extLst>
      <p:ext uri="{BB962C8B-B14F-4D97-AF65-F5344CB8AC3E}">
        <p14:creationId xmlns:p14="http://schemas.microsoft.com/office/powerpoint/2010/main" val="3090819130"/>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4DC30A-3D1C-472C-BDBB-B73BCE96020A}" type="slidenum">
              <a:rPr lang="en-US"/>
              <a:pPr>
                <a:defRPr/>
              </a:pPr>
              <a:t>‹#›</a:t>
            </a:fld>
            <a:endParaRPr lang="en-US"/>
          </a:p>
        </p:txBody>
      </p:sp>
    </p:spTree>
    <p:extLst>
      <p:ext uri="{BB962C8B-B14F-4D97-AF65-F5344CB8AC3E}">
        <p14:creationId xmlns:p14="http://schemas.microsoft.com/office/powerpoint/2010/main" val="2824561730"/>
      </p:ext>
    </p:extLst>
  </p:cSld>
  <p:clrMapOvr>
    <a:masterClrMapping/>
  </p:clrMapOvr>
  <p:transition spd="slow"/>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5D170A9-64E3-4B39-9F39-ABDC46B8A31E}" type="slidenum">
              <a:rPr lang="en-US"/>
              <a:pPr>
                <a:defRPr/>
              </a:pPr>
              <a:t>‹#›</a:t>
            </a:fld>
            <a:endParaRPr lang="en-US"/>
          </a:p>
        </p:txBody>
      </p:sp>
    </p:spTree>
    <p:extLst>
      <p:ext uri="{BB962C8B-B14F-4D97-AF65-F5344CB8AC3E}">
        <p14:creationId xmlns:p14="http://schemas.microsoft.com/office/powerpoint/2010/main" val="1429166142"/>
      </p:ext>
    </p:extLst>
  </p:cSld>
  <p:clrMapOvr>
    <a:masterClrMapping/>
  </p:clrMapOvr>
  <p:transition spd="slow"/>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27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DB3158C-6E84-4441-B38A-7FC6EBA8DD53}" type="slidenum">
              <a:rPr lang="en-US"/>
              <a:pPr>
                <a:defRPr/>
              </a:pPr>
              <a:t>‹#›</a:t>
            </a:fld>
            <a:endParaRPr lang="en-US"/>
          </a:p>
        </p:txBody>
      </p:sp>
    </p:spTree>
    <p:extLst>
      <p:ext uri="{BB962C8B-B14F-4D97-AF65-F5344CB8AC3E}">
        <p14:creationId xmlns:p14="http://schemas.microsoft.com/office/powerpoint/2010/main" val="163508255"/>
      </p:ext>
    </p:extLst>
  </p:cSld>
  <p:clrMapOvr>
    <a:masterClrMapping/>
  </p:clrMapOvr>
  <p:transition spd="slow"/>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ADECC48-C37E-4C70-93EC-1B5AC7B44518}" type="slidenum">
              <a:rPr lang="en-US"/>
              <a:pPr>
                <a:defRPr/>
              </a:pPr>
              <a:t>‹#›</a:t>
            </a:fld>
            <a:endParaRPr lang="en-US"/>
          </a:p>
        </p:txBody>
      </p:sp>
    </p:spTree>
    <p:extLst>
      <p:ext uri="{BB962C8B-B14F-4D97-AF65-F5344CB8AC3E}">
        <p14:creationId xmlns:p14="http://schemas.microsoft.com/office/powerpoint/2010/main" val="3707428514"/>
      </p:ext>
    </p:extLst>
  </p:cSld>
  <p:clrMapOvr>
    <a:masterClrMapping/>
  </p:clrMapOvr>
  <p:transition spd="slow"/>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D5E3F0-F834-4C6E-980D-AA3D033BC6AC}" type="slidenum">
              <a:rPr lang="en-US"/>
              <a:pPr>
                <a:defRPr/>
              </a:pPr>
              <a:t>‹#›</a:t>
            </a:fld>
            <a:endParaRPr lang="en-US"/>
          </a:p>
        </p:txBody>
      </p:sp>
    </p:spTree>
    <p:extLst>
      <p:ext uri="{BB962C8B-B14F-4D97-AF65-F5344CB8AC3E}">
        <p14:creationId xmlns:p14="http://schemas.microsoft.com/office/powerpoint/2010/main" val="3194590094"/>
      </p:ext>
    </p:extLst>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865"/>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865"/>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E556191-0853-4690-8372-5A02D988C9A0}" type="slidenum">
              <a:rPr lang="en-US"/>
              <a:pPr>
                <a:defRPr/>
              </a:pPr>
              <a:t>‹#›</a:t>
            </a:fld>
            <a:endParaRPr lang="en-US"/>
          </a:p>
        </p:txBody>
      </p:sp>
    </p:spTree>
    <p:extLst>
      <p:ext uri="{BB962C8B-B14F-4D97-AF65-F5344CB8AC3E}">
        <p14:creationId xmlns:p14="http://schemas.microsoft.com/office/powerpoint/2010/main" val="3020451471"/>
      </p:ext>
    </p:extLst>
  </p:cSld>
  <p:clrMapOvr>
    <a:masterClrMapping/>
  </p:clrMapOvr>
  <p:transition spd="slow"/>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Arial"/>
                <a:cs typeface="Arial"/>
              </a:defRPr>
            </a:lvl1pPr>
            <a:lvl2pPr>
              <a:defRPr sz="14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2796204592"/>
      </p:ext>
    </p:extLst>
  </p:cSld>
  <p:clrMapOvr>
    <a:masterClrMapping/>
  </p:clrMapOvr>
  <p:timing>
    <p:tnLst>
      <p:par>
        <p:cTn id="1" dur="indefinite" restart="never" nodeType="tmRoot"/>
      </p:par>
    </p:tnLst>
  </p:timing>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2685752194"/>
      </p:ext>
    </p:extLst>
  </p:cSld>
  <p:clrMapOvr>
    <a:masterClrMapping/>
  </p:clrMapOvr>
  <p:timing>
    <p:tnLst>
      <p:par>
        <p:cTn id="1" dur="indefinite" restart="never" nodeType="tmRoot"/>
      </p:par>
    </p:tnLst>
  </p:timing>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p:nvPr>
        </p:nvSpPr>
        <p:spPr>
          <a:xfrm>
            <a:off x="155487" y="73152"/>
            <a:ext cx="8847875" cy="457200"/>
          </a:xfrm>
          <a:prstGeom prst="rect">
            <a:avLst/>
          </a:prstGeom>
        </p:spPr>
        <p:txBody>
          <a:bodyPr vert="horz"/>
          <a:lstStyle>
            <a:lvl1pPr algn="l">
              <a:defRPr sz="2000" b="1" i="0">
                <a:solidFill>
                  <a:schemeClr val="bg1"/>
                </a:solidFill>
                <a:latin typeface="Helvetica"/>
                <a:cs typeface="Helvetica"/>
              </a:defRPr>
            </a:lvl1pPr>
          </a:lstStyle>
          <a:p>
            <a:r>
              <a:rPr lang="en-US"/>
              <a:t>Click to edit Master title style</a:t>
            </a:r>
          </a:p>
        </p:txBody>
      </p:sp>
      <p:sp>
        <p:nvSpPr>
          <p:cNvPr id="2" name="Date Placeholder 1"/>
          <p:cNvSpPr>
            <a:spLocks noGrp="1"/>
          </p:cNvSpPr>
          <p:nvPr>
            <p:ph type="dt" sz="half" idx="10"/>
          </p:nvPr>
        </p:nvSpPr>
        <p:spPr>
          <a:xfrm>
            <a:off x="457200" y="6493433"/>
            <a:ext cx="2133600" cy="365125"/>
          </a:xfrm>
          <a:prstGeom prst="rect">
            <a:avLst/>
          </a:prstGeom>
        </p:spPr>
        <p:txBody>
          <a:bodyPr/>
          <a:lstStyle/>
          <a:p>
            <a:pPr defTabSz="457200" fontAlgn="auto">
              <a:spcBef>
                <a:spcPts val="0"/>
              </a:spcBef>
              <a:spcAft>
                <a:spcPts val="0"/>
              </a:spcAft>
            </a:pPr>
            <a:fld id="{F802D272-7145-0D43-9714-592F6C1C2442}" type="datetime1">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6" name="Footer Placeholder 5"/>
          <p:cNvSpPr>
            <a:spLocks noGrp="1"/>
          </p:cNvSpPr>
          <p:nvPr>
            <p:ph type="ftr" sz="quarter" idx="11"/>
          </p:nvPr>
        </p:nvSpPr>
        <p:spPr>
          <a:xfrm>
            <a:off x="3124200" y="6493433"/>
            <a:ext cx="2895600" cy="365125"/>
          </a:xfrm>
          <a:prstGeom prst="rect">
            <a:avLst/>
          </a:prstGeom>
        </p:spPr>
        <p:txBody>
          <a:bodyPr/>
          <a:lstStyle/>
          <a:p>
            <a:pPr defTabSz="457200" fontAlgn="auto">
              <a:spcBef>
                <a:spcPts val="0"/>
              </a:spcBef>
              <a:spcAft>
                <a:spcPts val="0"/>
              </a:spcAft>
            </a:pPr>
            <a:r>
              <a:rPr lang="en-US" smtClean="0">
                <a:solidFill>
                  <a:prstClr val="black">
                    <a:tint val="75000"/>
                  </a:prstClr>
                </a:solidFill>
                <a:latin typeface="Helvetica"/>
              </a:rPr>
              <a:t>Biodefense World Summit 2016</a:t>
            </a:r>
            <a:endParaRPr lang="en-US">
              <a:solidFill>
                <a:prstClr val="black">
                  <a:tint val="75000"/>
                </a:prstClr>
              </a:solidFill>
              <a:latin typeface="Helvetica"/>
            </a:endParaRPr>
          </a:p>
        </p:txBody>
      </p:sp>
      <p:sp>
        <p:nvSpPr>
          <p:cNvPr id="7" name="Slide Number Placeholder 6"/>
          <p:cNvSpPr>
            <a:spLocks noGrp="1"/>
          </p:cNvSpPr>
          <p:nvPr>
            <p:ph type="sldNum" sz="quarter" idx="12"/>
          </p:nvPr>
        </p:nvSpPr>
        <p:spPr>
          <a:xfrm>
            <a:off x="6553200" y="6493433"/>
            <a:ext cx="2133600" cy="365125"/>
          </a:xfrm>
          <a:prstGeom prst="rect">
            <a:avLst/>
          </a:prstGeom>
        </p:spPr>
        <p:txBody>
          <a:bodyPr/>
          <a:lstStyle/>
          <a:p>
            <a:pPr defTabSz="457200" fontAlgn="auto">
              <a:spcBef>
                <a:spcPts val="0"/>
              </a:spcBef>
              <a:spcAft>
                <a:spcPts val="0"/>
              </a:spcAft>
            </a:pPr>
            <a:fld id="{D93102F2-4DC9-F045-BAB0-8B7C56B698F2}" type="slidenum">
              <a:rPr>
                <a:solidFill>
                  <a:prstClr val="black">
                    <a:tint val="75000"/>
                  </a:prstClr>
                </a:solidFill>
                <a:latin typeface="Helvetica"/>
              </a:rPr>
              <a:pPr defTabSz="457200" fontAlgn="auto">
                <a:spcBef>
                  <a:spcPts val="0"/>
                </a:spcBef>
                <a:spcAft>
                  <a:spcPts val="0"/>
                </a:spcAft>
              </a:pPr>
              <a:t>‹#›</a:t>
            </a:fld>
            <a:endParaRPr lang="en-US">
              <a:solidFill>
                <a:prstClr val="black">
                  <a:tint val="75000"/>
                </a:prstClr>
              </a:solidFill>
              <a:latin typeface="Helvetica"/>
            </a:endParaRPr>
          </a:p>
        </p:txBody>
      </p:sp>
    </p:spTree>
    <p:extLst>
      <p:ext uri="{BB962C8B-B14F-4D97-AF65-F5344CB8AC3E}">
        <p14:creationId xmlns:p14="http://schemas.microsoft.com/office/powerpoint/2010/main" val="175206192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433"/>
            <a:ext cx="2133600" cy="365125"/>
          </a:xfrm>
          <a:prstGeom prst="rect">
            <a:avLst/>
          </a:prstGeom>
        </p:spPr>
        <p:txBody>
          <a:bodyPr/>
          <a:lstStyle/>
          <a:p>
            <a:pPr defTabSz="457200" fontAlgn="auto">
              <a:spcBef>
                <a:spcPts val="0"/>
              </a:spcBef>
              <a:spcAft>
                <a:spcPts val="0"/>
              </a:spcAft>
            </a:pPr>
            <a:fld id="{5967D129-9C25-2D4E-8DB0-6A6EF0591A48}" type="datetime1">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4" name="Footer Placeholder 3"/>
          <p:cNvSpPr>
            <a:spLocks noGrp="1"/>
          </p:cNvSpPr>
          <p:nvPr>
            <p:ph type="ftr" sz="quarter" idx="11"/>
          </p:nvPr>
        </p:nvSpPr>
        <p:spPr>
          <a:xfrm>
            <a:off x="3124200" y="6356908"/>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r>
              <a:rPr lang="en-US" smtClean="0">
                <a:solidFill>
                  <a:prstClr val="black">
                    <a:tint val="75000"/>
                  </a:prstClr>
                </a:solidFill>
              </a:rPr>
              <a:t>Biodefense World Summit 2016</a:t>
            </a:r>
            <a:endParaRPr lang="en-US" dirty="0">
              <a:solidFill>
                <a:prstClr val="black">
                  <a:tint val="75000"/>
                </a:prstClr>
              </a:solidFill>
            </a:endParaRPr>
          </a:p>
        </p:txBody>
      </p:sp>
      <p:sp>
        <p:nvSpPr>
          <p:cNvPr id="5" name="Slide Number Placeholder 4"/>
          <p:cNvSpPr>
            <a:spLocks noGrp="1"/>
          </p:cNvSpPr>
          <p:nvPr>
            <p:ph type="sldNum" sz="quarter" idx="12"/>
          </p:nvPr>
        </p:nvSpPr>
        <p:spPr>
          <a:xfrm>
            <a:off x="6553200" y="6493433"/>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tint val="75000"/>
                  </a:prstClr>
                </a:solidFill>
              </a:rPr>
              <a:pPr defTabSz="457200" fontAlgn="auto">
                <a:spcBef>
                  <a:spcPts val="0"/>
                </a:spcBef>
                <a:spcAft>
                  <a:spcPts val="0"/>
                </a:spcAft>
              </a:pPr>
              <a:t>‹#›</a:t>
            </a:fld>
            <a:endParaRPr lang="en-US">
              <a:solidFill>
                <a:prstClr val="black">
                  <a:tint val="75000"/>
                </a:prstClr>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13336063"/>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433"/>
            <a:ext cx="2133600" cy="365125"/>
          </a:xfrm>
          <a:prstGeom prst="rect">
            <a:avLst/>
          </a:prstGeom>
        </p:spPr>
        <p:txBody>
          <a:bodyPr/>
          <a:lstStyle/>
          <a:p>
            <a:pPr defTabSz="457200" fontAlgn="auto">
              <a:spcBef>
                <a:spcPts val="0"/>
              </a:spcBef>
              <a:spcAft>
                <a:spcPts val="0"/>
              </a:spcAft>
            </a:pPr>
            <a:fld id="{66BACE8A-396C-4E5B-B077-FB5F079AAFA6}" type="datetimeFigureOut">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4" name="Footer Placeholder 3"/>
          <p:cNvSpPr>
            <a:spLocks noGrp="1"/>
          </p:cNvSpPr>
          <p:nvPr>
            <p:ph type="ftr" sz="quarter" idx="11"/>
          </p:nvPr>
        </p:nvSpPr>
        <p:spPr>
          <a:xfrm>
            <a:off x="3124200" y="6356908"/>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tint val="75000"/>
                </a:prstClr>
              </a:solidFill>
            </a:endParaRPr>
          </a:p>
        </p:txBody>
      </p:sp>
      <p:sp>
        <p:nvSpPr>
          <p:cNvPr id="5" name="Slide Number Placeholder 4"/>
          <p:cNvSpPr>
            <a:spLocks noGrp="1"/>
          </p:cNvSpPr>
          <p:nvPr>
            <p:ph type="sldNum" sz="quarter" idx="12"/>
          </p:nvPr>
        </p:nvSpPr>
        <p:spPr>
          <a:xfrm>
            <a:off x="6553200" y="6493433"/>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tint val="75000"/>
                  </a:prstClr>
                </a:solidFill>
              </a:rPr>
              <a:pPr defTabSz="457200" fontAlgn="auto">
                <a:spcBef>
                  <a:spcPts val="0"/>
                </a:spcBef>
                <a:spcAft>
                  <a:spcPts val="0"/>
                </a:spcAft>
              </a:pPr>
              <a:t>‹#›</a:t>
            </a:fld>
            <a:endParaRPr lang="en-US">
              <a:solidFill>
                <a:prstClr val="black">
                  <a:tint val="75000"/>
                </a:prstClr>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126569350"/>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3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5B9ABC-6EFC-41F5-860D-62B134108A37}" type="slidenum">
              <a:rPr lang="en-US"/>
              <a:pPr>
                <a:defRPr/>
              </a:pPr>
              <a:t>‹#›</a:t>
            </a:fld>
            <a:endParaRPr lang="en-US"/>
          </a:p>
        </p:txBody>
      </p:sp>
    </p:spTree>
    <p:extLst>
      <p:ext uri="{BB962C8B-B14F-4D97-AF65-F5344CB8AC3E}">
        <p14:creationId xmlns:p14="http://schemas.microsoft.com/office/powerpoint/2010/main" val="429768783"/>
      </p:ext>
    </p:extLst>
  </p:cSld>
  <p:clrMapOvr>
    <a:masterClrMapping/>
  </p:clrMapOvr>
  <p:transition spd="slow"/>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433"/>
            <a:ext cx="2133600" cy="365125"/>
          </a:xfrm>
          <a:prstGeom prst="rect">
            <a:avLst/>
          </a:prstGeom>
        </p:spPr>
        <p:txBody>
          <a:bodyPr/>
          <a:lstStyle/>
          <a:p>
            <a:pPr defTabSz="457200" fontAlgn="auto">
              <a:spcBef>
                <a:spcPts val="0"/>
              </a:spcBef>
              <a:spcAft>
                <a:spcPts val="0"/>
              </a:spcAft>
            </a:pPr>
            <a:fld id="{66BACE8A-396C-4E5B-B077-FB5F079AAFA6}" type="datetimeFigureOut">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4" name="Footer Placeholder 3"/>
          <p:cNvSpPr>
            <a:spLocks noGrp="1"/>
          </p:cNvSpPr>
          <p:nvPr>
            <p:ph type="ftr" sz="quarter" idx="11"/>
          </p:nvPr>
        </p:nvSpPr>
        <p:spPr>
          <a:xfrm>
            <a:off x="3124200" y="6356908"/>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tint val="75000"/>
                </a:prstClr>
              </a:solidFill>
            </a:endParaRPr>
          </a:p>
        </p:txBody>
      </p:sp>
      <p:sp>
        <p:nvSpPr>
          <p:cNvPr id="5" name="Slide Number Placeholder 4"/>
          <p:cNvSpPr>
            <a:spLocks noGrp="1"/>
          </p:cNvSpPr>
          <p:nvPr>
            <p:ph type="sldNum" sz="quarter" idx="12"/>
          </p:nvPr>
        </p:nvSpPr>
        <p:spPr>
          <a:xfrm>
            <a:off x="6553200" y="6493433"/>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tint val="75000"/>
                  </a:prstClr>
                </a:solidFill>
              </a:rPr>
              <a:pPr defTabSz="457200" fontAlgn="auto">
                <a:spcBef>
                  <a:spcPts val="0"/>
                </a:spcBef>
                <a:spcAft>
                  <a:spcPts val="0"/>
                </a:spcAft>
              </a:pPr>
              <a:t>‹#›</a:t>
            </a:fld>
            <a:endParaRPr lang="en-US">
              <a:solidFill>
                <a:prstClr val="black">
                  <a:tint val="75000"/>
                </a:prstClr>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456238942"/>
      </p:ext>
    </p:extLst>
  </p:cSld>
  <p:clrMapOvr>
    <a:masterClrMapping/>
  </p:clrMapOvr>
  <p:timing>
    <p:tnLst>
      <p:par>
        <p:cTn id="1" dur="indefinite" restart="never" nodeType="tmRoot"/>
      </p:par>
    </p:tnLst>
  </p:timing>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14400"/>
            <a:ext cx="4038600" cy="5184648"/>
          </a:xfrm>
          <a:prstGeom prst="rect">
            <a:avLst/>
          </a:prstGeom>
        </p:spPr>
        <p:txBody>
          <a:bodyPr/>
          <a:lstStyle>
            <a:lvl1pPr>
              <a:defRPr sz="1600" b="0" i="0">
                <a:latin typeface="Helvetica Light"/>
                <a:cs typeface="Helvetica Light"/>
              </a:defRPr>
            </a:lvl1pPr>
            <a:lvl2pPr>
              <a:defRPr sz="1400" b="0" i="0">
                <a:latin typeface="Helvetica Light"/>
                <a:cs typeface="Helvetica Light"/>
              </a:defRPr>
            </a:lvl2pPr>
            <a:lvl3pPr>
              <a:defRPr sz="1200" b="0" i="0">
                <a:latin typeface="Helvetica Light"/>
                <a:cs typeface="Helvetica Light"/>
              </a:defRPr>
            </a:lvl3pPr>
            <a:lvl4pPr>
              <a:defRPr sz="1200" b="0" i="0">
                <a:latin typeface="Helvetica Light"/>
                <a:cs typeface="Helvetica Light"/>
              </a:defRPr>
            </a:lvl4pPr>
            <a:lvl5pPr>
              <a:defRPr sz="1200" b="0" i="0">
                <a:latin typeface="Helvetica Light"/>
                <a:cs typeface="Helvetica Ligh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4038600" cy="5184648"/>
          </a:xfrm>
          <a:prstGeom prst="rect">
            <a:avLst/>
          </a:prstGeom>
        </p:spPr>
        <p:txBody>
          <a:bodyPr/>
          <a:lstStyle>
            <a:lvl1pPr>
              <a:defRPr sz="1600">
                <a:latin typeface="Helvetica Light"/>
                <a:cs typeface="Helvetica Light"/>
              </a:defRPr>
            </a:lvl1pPr>
            <a:lvl2pPr>
              <a:defRPr sz="1400">
                <a:latin typeface="Helvetica Light"/>
                <a:cs typeface="Helvetica Light"/>
              </a:defRPr>
            </a:lvl2pPr>
            <a:lvl3pPr>
              <a:defRPr sz="1200">
                <a:latin typeface="Helvetica Light"/>
                <a:cs typeface="Helvetica Light"/>
              </a:defRPr>
            </a:lvl3pPr>
            <a:lvl4pPr>
              <a:defRPr sz="1200">
                <a:latin typeface="Helvetica Light"/>
                <a:cs typeface="Helvetica Light"/>
              </a:defRPr>
            </a:lvl4pPr>
            <a:lvl5pPr>
              <a:defRPr sz="1200">
                <a:latin typeface="Helvetica Light"/>
                <a:cs typeface="Helvetica Ligh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155448" y="73152"/>
            <a:ext cx="8819740" cy="457200"/>
          </a:xfrm>
          <a:prstGeom prst="rect">
            <a:avLst/>
          </a:prstGeom>
        </p:spPr>
        <p:txBody>
          <a:bodyPr vert="horz"/>
          <a:lstStyle>
            <a:lvl1pPr algn="l">
              <a:defRPr sz="2000" b="1" i="0">
                <a:solidFill>
                  <a:schemeClr val="bg1"/>
                </a:solidFill>
              </a:defRPr>
            </a:lvl1pPr>
          </a:lstStyle>
          <a:p>
            <a:r>
              <a:rPr lang="en-US" dirty="0"/>
              <a:t>Click to edit Master title style</a:t>
            </a:r>
          </a:p>
        </p:txBody>
      </p:sp>
      <p:sp>
        <p:nvSpPr>
          <p:cNvPr id="2" name="Date Placeholder 1"/>
          <p:cNvSpPr>
            <a:spLocks noGrp="1"/>
          </p:cNvSpPr>
          <p:nvPr>
            <p:ph type="dt" sz="half" idx="10"/>
          </p:nvPr>
        </p:nvSpPr>
        <p:spPr>
          <a:xfrm>
            <a:off x="457200" y="6493433"/>
            <a:ext cx="2133600" cy="365125"/>
          </a:xfrm>
          <a:prstGeom prst="rect">
            <a:avLst/>
          </a:prstGeom>
        </p:spPr>
        <p:txBody>
          <a:bodyPr/>
          <a:lstStyle/>
          <a:p>
            <a:pPr defTabSz="457200" fontAlgn="auto">
              <a:spcBef>
                <a:spcPts val="0"/>
              </a:spcBef>
              <a:spcAft>
                <a:spcPts val="0"/>
              </a:spcAft>
            </a:pPr>
            <a:fld id="{8777B147-8775-C140-BF3B-980A61DAFD24}" type="datetime1">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6" name="Footer Placeholder 5"/>
          <p:cNvSpPr>
            <a:spLocks noGrp="1"/>
          </p:cNvSpPr>
          <p:nvPr>
            <p:ph type="ftr" sz="quarter" idx="11"/>
          </p:nvPr>
        </p:nvSpPr>
        <p:spPr>
          <a:xfrm>
            <a:off x="3124200" y="6493433"/>
            <a:ext cx="2895600" cy="365125"/>
          </a:xfrm>
          <a:prstGeom prst="rect">
            <a:avLst/>
          </a:prstGeom>
        </p:spPr>
        <p:txBody>
          <a:bodyPr/>
          <a:lstStyle/>
          <a:p>
            <a:pPr defTabSz="457200" fontAlgn="auto">
              <a:spcBef>
                <a:spcPts val="0"/>
              </a:spcBef>
              <a:spcAft>
                <a:spcPts val="0"/>
              </a:spcAft>
            </a:pPr>
            <a:r>
              <a:rPr lang="en-US" smtClean="0">
                <a:solidFill>
                  <a:prstClr val="black">
                    <a:tint val="75000"/>
                  </a:prstClr>
                </a:solidFill>
                <a:latin typeface="Helvetica"/>
              </a:rPr>
              <a:t>Biodefense World Summit 2016</a:t>
            </a:r>
            <a:endParaRPr lang="en-US">
              <a:solidFill>
                <a:prstClr val="black">
                  <a:tint val="75000"/>
                </a:prstClr>
              </a:solidFill>
              <a:latin typeface="Helvetica"/>
            </a:endParaRPr>
          </a:p>
        </p:txBody>
      </p:sp>
      <p:sp>
        <p:nvSpPr>
          <p:cNvPr id="9" name="Slide Number Placeholder 8"/>
          <p:cNvSpPr>
            <a:spLocks noGrp="1"/>
          </p:cNvSpPr>
          <p:nvPr>
            <p:ph type="sldNum" sz="quarter" idx="12"/>
          </p:nvPr>
        </p:nvSpPr>
        <p:spPr>
          <a:xfrm>
            <a:off x="6553200" y="6493433"/>
            <a:ext cx="2133600" cy="365125"/>
          </a:xfrm>
          <a:prstGeom prst="rect">
            <a:avLst/>
          </a:prstGeom>
        </p:spPr>
        <p:txBody>
          <a:bodyPr/>
          <a:lstStyle/>
          <a:p>
            <a:pPr defTabSz="457200" fontAlgn="auto">
              <a:spcBef>
                <a:spcPts val="0"/>
              </a:spcBef>
              <a:spcAft>
                <a:spcPts val="0"/>
              </a:spcAft>
            </a:pPr>
            <a:fld id="{D93102F2-4DC9-F045-BAB0-8B7C56B698F2}" type="slidenum">
              <a:rPr>
                <a:solidFill>
                  <a:prstClr val="black">
                    <a:tint val="75000"/>
                  </a:prstClr>
                </a:solidFill>
                <a:latin typeface="Helvetica"/>
              </a:rPr>
              <a:pPr defTabSz="457200" fontAlgn="auto">
                <a:spcBef>
                  <a:spcPts val="0"/>
                </a:spcBef>
                <a:spcAft>
                  <a:spcPts val="0"/>
                </a:spcAft>
              </a:pPr>
              <a:t>‹#›</a:t>
            </a:fld>
            <a:endParaRPr lang="en-US">
              <a:solidFill>
                <a:prstClr val="black">
                  <a:tint val="75000"/>
                </a:prstClr>
              </a:solidFill>
              <a:latin typeface="Helvetica"/>
            </a:endParaRPr>
          </a:p>
        </p:txBody>
      </p:sp>
    </p:spTree>
    <p:extLst>
      <p:ext uri="{BB962C8B-B14F-4D97-AF65-F5344CB8AC3E}">
        <p14:creationId xmlns:p14="http://schemas.microsoft.com/office/powerpoint/2010/main" val="2144748005"/>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433"/>
            <a:ext cx="2133600" cy="365125"/>
          </a:xfrm>
          <a:prstGeom prst="rect">
            <a:avLst/>
          </a:prstGeom>
        </p:spPr>
        <p:txBody>
          <a:bodyPr/>
          <a:lstStyle/>
          <a:p>
            <a:pPr defTabSz="457200" fontAlgn="auto">
              <a:spcBef>
                <a:spcPts val="0"/>
              </a:spcBef>
              <a:spcAft>
                <a:spcPts val="0"/>
              </a:spcAft>
            </a:pPr>
            <a:fld id="{66BACE8A-396C-4E5B-B077-FB5F079AAFA6}" type="datetimeFigureOut">
              <a:rPr lang="en-US" smtClean="0">
                <a:solidFill>
                  <a:prstClr val="black"/>
                </a:solidFill>
                <a:latin typeface="Arial"/>
              </a:rPr>
              <a:pPr defTabSz="457200" fontAlgn="auto">
                <a:spcBef>
                  <a:spcPts val="0"/>
                </a:spcBef>
                <a:spcAft>
                  <a:spcPts val="0"/>
                </a:spcAft>
              </a:pPr>
              <a:t>5/3/2018</a:t>
            </a:fld>
            <a:endParaRPr lang="en-US">
              <a:solidFill>
                <a:prstClr val="black"/>
              </a:solidFill>
              <a:latin typeface="Arial"/>
            </a:endParaRPr>
          </a:p>
        </p:txBody>
      </p:sp>
      <p:sp>
        <p:nvSpPr>
          <p:cNvPr id="4" name="Footer Placeholder 3"/>
          <p:cNvSpPr>
            <a:spLocks noGrp="1"/>
          </p:cNvSpPr>
          <p:nvPr>
            <p:ph type="ftr" sz="quarter" idx="11"/>
          </p:nvPr>
        </p:nvSpPr>
        <p:spPr>
          <a:xfrm>
            <a:off x="3124200" y="6356908"/>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solidFill>
            </a:endParaRPr>
          </a:p>
        </p:txBody>
      </p:sp>
      <p:sp>
        <p:nvSpPr>
          <p:cNvPr id="5" name="Slide Number Placeholder 4"/>
          <p:cNvSpPr>
            <a:spLocks noGrp="1"/>
          </p:cNvSpPr>
          <p:nvPr>
            <p:ph type="sldNum" sz="quarter" idx="12"/>
          </p:nvPr>
        </p:nvSpPr>
        <p:spPr>
          <a:xfrm>
            <a:off x="6553200" y="6493433"/>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solidFill>
              </a:rPr>
              <a:pPr defTabSz="457200" fontAlgn="auto">
                <a:spcBef>
                  <a:spcPts val="0"/>
                </a:spcBef>
                <a:spcAft>
                  <a:spcPts val="0"/>
                </a:spcAft>
              </a:pPr>
              <a:t>‹#›</a:t>
            </a:fld>
            <a:endParaRPr lang="en-US">
              <a:solidFill>
                <a:prstClr val="black"/>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450071171"/>
      </p:ext>
    </p:extLst>
  </p:cSld>
  <p:clrMapOvr>
    <a:masterClrMapping/>
  </p:clrMapOvr>
  <p:timing>
    <p:tnLst>
      <p:par>
        <p:cTn id="1" dur="indefinite" restart="never" nodeType="tmRoot"/>
      </p:par>
    </p:tnLst>
  </p:timing>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074152" cy="457200"/>
          </a:xfrm>
          <a:prstGeom prst="rect">
            <a:avLst/>
          </a:prstGeom>
        </p:spPr>
        <p:txBody>
          <a:bodyPr/>
          <a:lstStyle/>
          <a:p>
            <a:r>
              <a:rPr lang="en-US"/>
              <a:t>Click to edit Master title style</a:t>
            </a:r>
          </a:p>
        </p:txBody>
      </p:sp>
      <p:sp>
        <p:nvSpPr>
          <p:cNvPr id="7" name="Table Placeholder 6"/>
          <p:cNvSpPr>
            <a:spLocks noGrp="1"/>
          </p:cNvSpPr>
          <p:nvPr>
            <p:ph type="tbl" sz="quarter" idx="13"/>
          </p:nvPr>
        </p:nvSpPr>
        <p:spPr>
          <a:xfrm>
            <a:off x="457200" y="836676"/>
            <a:ext cx="8229600" cy="5184648"/>
          </a:xfrm>
          <a:prstGeom prst="rect">
            <a:avLst/>
          </a:prstGeom>
        </p:spPr>
        <p:txBody>
          <a:bodyPr vert="horz"/>
          <a:lstStyle>
            <a:lvl1pPr>
              <a:defRPr>
                <a:latin typeface="Helvetica Light"/>
                <a:cs typeface="Helvetica Light"/>
              </a:defRPr>
            </a:lvl1pPr>
          </a:lstStyle>
          <a:p>
            <a:endParaRPr lang="en-US"/>
          </a:p>
        </p:txBody>
      </p:sp>
      <p:sp>
        <p:nvSpPr>
          <p:cNvPr id="6" name="Date Placeholder 5"/>
          <p:cNvSpPr>
            <a:spLocks noGrp="1"/>
          </p:cNvSpPr>
          <p:nvPr>
            <p:ph type="dt" sz="half" idx="14"/>
          </p:nvPr>
        </p:nvSpPr>
        <p:spPr>
          <a:xfrm>
            <a:off x="457200" y="6356908"/>
            <a:ext cx="2133600" cy="365125"/>
          </a:xfrm>
          <a:prstGeom prst="rect">
            <a:avLst/>
          </a:prstGeom>
        </p:spPr>
        <p:txBody>
          <a:bodyPr/>
          <a:lstStyle/>
          <a:p>
            <a:pPr defTabSz="457200" fontAlgn="auto">
              <a:spcBef>
                <a:spcPts val="0"/>
              </a:spcBef>
              <a:spcAft>
                <a:spcPts val="0"/>
              </a:spcAft>
            </a:pPr>
            <a:fld id="{A37BCE59-3833-4142-9DD5-867C1712718F}" type="datetime1">
              <a:rPr lang="en-US" smtClean="0">
                <a:solidFill>
                  <a:prstClr val="black"/>
                </a:solidFill>
                <a:latin typeface="Arial"/>
              </a:rPr>
              <a:pPr defTabSz="457200" fontAlgn="auto">
                <a:spcBef>
                  <a:spcPts val="0"/>
                </a:spcBef>
                <a:spcAft>
                  <a:spcPts val="0"/>
                </a:spcAft>
              </a:pPr>
              <a:t>5/3/2018</a:t>
            </a:fld>
            <a:endParaRPr lang="en-US">
              <a:solidFill>
                <a:prstClr val="black"/>
              </a:solidFill>
              <a:latin typeface="Arial"/>
            </a:endParaRPr>
          </a:p>
        </p:txBody>
      </p:sp>
      <p:sp>
        <p:nvSpPr>
          <p:cNvPr id="8" name="Footer Placeholder 7"/>
          <p:cNvSpPr>
            <a:spLocks noGrp="1"/>
          </p:cNvSpPr>
          <p:nvPr>
            <p:ph type="ftr" sz="quarter" idx="15"/>
          </p:nvPr>
        </p:nvSpPr>
        <p:spPr>
          <a:xfrm>
            <a:off x="3124200" y="6356908"/>
            <a:ext cx="2895600" cy="365125"/>
          </a:xfrm>
          <a:prstGeom prst="rect">
            <a:avLst/>
          </a:prstGeom>
        </p:spPr>
        <p:txBody>
          <a:bodyPr/>
          <a:lstStyle/>
          <a:p>
            <a:pPr defTabSz="457200" fontAlgn="auto">
              <a:spcBef>
                <a:spcPts val="0"/>
              </a:spcBef>
              <a:spcAft>
                <a:spcPts val="0"/>
              </a:spcAft>
            </a:pPr>
            <a:r>
              <a:rPr lang="en-US" smtClean="0">
                <a:solidFill>
                  <a:prstClr val="black"/>
                </a:solidFill>
                <a:latin typeface="Arial"/>
              </a:rPr>
              <a:t>CosmosID Confidential</a:t>
            </a:r>
            <a:endParaRPr lang="en-US">
              <a:solidFill>
                <a:prstClr val="black"/>
              </a:solidFill>
              <a:latin typeface="Arial"/>
            </a:endParaRPr>
          </a:p>
        </p:txBody>
      </p:sp>
      <p:sp>
        <p:nvSpPr>
          <p:cNvPr id="9" name="Slide Number Placeholder 8"/>
          <p:cNvSpPr>
            <a:spLocks noGrp="1"/>
          </p:cNvSpPr>
          <p:nvPr>
            <p:ph type="sldNum" sz="quarter" idx="16"/>
          </p:nvPr>
        </p:nvSpPr>
        <p:spPr>
          <a:xfrm>
            <a:off x="6553200" y="6356908"/>
            <a:ext cx="2133600" cy="365125"/>
          </a:xfrm>
          <a:prstGeom prst="rect">
            <a:avLst/>
          </a:prstGeom>
        </p:spPr>
        <p:txBody>
          <a:bodyPr/>
          <a:lstStyle/>
          <a:p>
            <a:pPr defTabSz="457200" fontAlgn="auto">
              <a:spcBef>
                <a:spcPts val="0"/>
              </a:spcBef>
              <a:spcAft>
                <a:spcPts val="0"/>
              </a:spcAft>
            </a:pPr>
            <a:fld id="{516B9039-80B7-8941-8A57-C79E8274902C}" type="slidenum">
              <a:rPr lang="en-US">
                <a:solidFill>
                  <a:prstClr val="black"/>
                </a:solidFill>
                <a:latin typeface="Arial"/>
              </a:rPr>
              <a:pPr defTabSz="457200" fontAlgn="auto">
                <a:spcBef>
                  <a:spcPts val="0"/>
                </a:spcBef>
                <a:spcAft>
                  <a:spcPts val="0"/>
                </a:spcAft>
              </a:pPr>
              <a:t>‹#›</a:t>
            </a:fld>
            <a:endParaRPr lang="en-US">
              <a:solidFill>
                <a:prstClr val="black"/>
              </a:solidFill>
              <a:latin typeface="Arial"/>
            </a:endParaRPr>
          </a:p>
        </p:txBody>
      </p:sp>
    </p:spTree>
    <p:extLst>
      <p:ext uri="{BB962C8B-B14F-4D97-AF65-F5344CB8AC3E}">
        <p14:creationId xmlns:p14="http://schemas.microsoft.com/office/powerpoint/2010/main" val="51241644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433"/>
            <a:ext cx="2133600" cy="365125"/>
          </a:xfrm>
          <a:prstGeom prst="rect">
            <a:avLst/>
          </a:prstGeom>
        </p:spPr>
        <p:txBody>
          <a:bodyPr/>
          <a:lstStyle/>
          <a:p>
            <a:pPr defTabSz="457200" fontAlgn="auto">
              <a:spcBef>
                <a:spcPts val="0"/>
              </a:spcBef>
              <a:spcAft>
                <a:spcPts val="0"/>
              </a:spcAft>
            </a:pPr>
            <a:fld id="{66BACE8A-396C-4E5B-B077-FB5F079AAFA6}" type="datetimeFigureOut">
              <a:rPr lang="en-US" smtClean="0">
                <a:solidFill>
                  <a:prstClr val="black"/>
                </a:solidFill>
                <a:latin typeface="Arial"/>
              </a:rPr>
              <a:pPr defTabSz="457200" fontAlgn="auto">
                <a:spcBef>
                  <a:spcPts val="0"/>
                </a:spcBef>
                <a:spcAft>
                  <a:spcPts val="0"/>
                </a:spcAft>
              </a:pPr>
              <a:t>5/3/2018</a:t>
            </a:fld>
            <a:endParaRPr lang="en-US">
              <a:solidFill>
                <a:prstClr val="black"/>
              </a:solidFill>
              <a:latin typeface="Arial"/>
            </a:endParaRPr>
          </a:p>
        </p:txBody>
      </p:sp>
      <p:sp>
        <p:nvSpPr>
          <p:cNvPr id="4" name="Footer Placeholder 3"/>
          <p:cNvSpPr>
            <a:spLocks noGrp="1"/>
          </p:cNvSpPr>
          <p:nvPr>
            <p:ph type="ftr" sz="quarter" idx="11"/>
          </p:nvPr>
        </p:nvSpPr>
        <p:spPr>
          <a:xfrm>
            <a:off x="3124200" y="6356908"/>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solidFill>
            </a:endParaRPr>
          </a:p>
        </p:txBody>
      </p:sp>
      <p:sp>
        <p:nvSpPr>
          <p:cNvPr id="5" name="Slide Number Placeholder 4"/>
          <p:cNvSpPr>
            <a:spLocks noGrp="1"/>
          </p:cNvSpPr>
          <p:nvPr>
            <p:ph type="sldNum" sz="quarter" idx="12"/>
          </p:nvPr>
        </p:nvSpPr>
        <p:spPr>
          <a:xfrm>
            <a:off x="6553200" y="6493433"/>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solidFill>
              </a:rPr>
              <a:pPr defTabSz="457200" fontAlgn="auto">
                <a:spcBef>
                  <a:spcPts val="0"/>
                </a:spcBef>
                <a:spcAft>
                  <a:spcPts val="0"/>
                </a:spcAft>
              </a:pPr>
              <a:t>‹#›</a:t>
            </a:fld>
            <a:endParaRPr lang="en-US">
              <a:solidFill>
                <a:prstClr val="black"/>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472142586"/>
      </p:ext>
    </p:extLst>
  </p:cSld>
  <p:clrMapOvr>
    <a:masterClrMapping/>
  </p:clrMapOvr>
  <p:timing>
    <p:tnLst>
      <p:par>
        <p:cTn id="1" dur="indefinite" restart="never" nodeType="tmRoot"/>
      </p:par>
    </p:tnLst>
  </p:timing>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433"/>
            <a:ext cx="2133600" cy="365125"/>
          </a:xfrm>
          <a:prstGeom prst="rect">
            <a:avLst/>
          </a:prstGeom>
        </p:spPr>
        <p:txBody>
          <a:bodyPr/>
          <a:lstStyle/>
          <a:p>
            <a:pPr defTabSz="457200" fontAlgn="auto">
              <a:spcBef>
                <a:spcPts val="0"/>
              </a:spcBef>
              <a:spcAft>
                <a:spcPts val="0"/>
              </a:spcAft>
            </a:pPr>
            <a:fld id="{66BACE8A-396C-4E5B-B077-FB5F079AAFA6}" type="datetimeFigureOut">
              <a:rPr lang="en-US" smtClean="0">
                <a:solidFill>
                  <a:prstClr val="black"/>
                </a:solidFill>
                <a:latin typeface="Arial"/>
              </a:rPr>
              <a:pPr defTabSz="457200" fontAlgn="auto">
                <a:spcBef>
                  <a:spcPts val="0"/>
                </a:spcBef>
                <a:spcAft>
                  <a:spcPts val="0"/>
                </a:spcAft>
              </a:pPr>
              <a:t>5/3/2018</a:t>
            </a:fld>
            <a:endParaRPr lang="en-US">
              <a:solidFill>
                <a:prstClr val="black"/>
              </a:solidFill>
              <a:latin typeface="Arial"/>
            </a:endParaRPr>
          </a:p>
        </p:txBody>
      </p:sp>
      <p:sp>
        <p:nvSpPr>
          <p:cNvPr id="4" name="Footer Placeholder 3"/>
          <p:cNvSpPr>
            <a:spLocks noGrp="1"/>
          </p:cNvSpPr>
          <p:nvPr>
            <p:ph type="ftr" sz="quarter" idx="11"/>
          </p:nvPr>
        </p:nvSpPr>
        <p:spPr>
          <a:xfrm>
            <a:off x="3124200" y="6356908"/>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solidFill>
            </a:endParaRPr>
          </a:p>
        </p:txBody>
      </p:sp>
      <p:sp>
        <p:nvSpPr>
          <p:cNvPr id="5" name="Slide Number Placeholder 4"/>
          <p:cNvSpPr>
            <a:spLocks noGrp="1"/>
          </p:cNvSpPr>
          <p:nvPr>
            <p:ph type="sldNum" sz="quarter" idx="12"/>
          </p:nvPr>
        </p:nvSpPr>
        <p:spPr>
          <a:xfrm>
            <a:off x="6553200" y="6493433"/>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solidFill>
              </a:rPr>
              <a:pPr defTabSz="457200" fontAlgn="auto">
                <a:spcBef>
                  <a:spcPts val="0"/>
                </a:spcBef>
                <a:spcAft>
                  <a:spcPts val="0"/>
                </a:spcAft>
              </a:pPr>
              <a:t>‹#›</a:t>
            </a:fld>
            <a:endParaRPr lang="en-US">
              <a:solidFill>
                <a:prstClr val="black"/>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432213114"/>
      </p:ext>
    </p:extLst>
  </p:cSld>
  <p:clrMapOvr>
    <a:masterClrMapping/>
  </p:clrMapOvr>
  <p:timing>
    <p:tnLst>
      <p:par>
        <p:cTn id="1" dur="indefinite" restart="never" nodeType="tmRoot"/>
      </p:par>
    </p:tnLst>
  </p:timing>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910"/>
            <a:ext cx="2133600" cy="365125"/>
          </a:xfrm>
          <a:prstGeom prst="rect">
            <a:avLst/>
          </a:prstGeom>
        </p:spPr>
        <p:txBody>
          <a:bodyPr/>
          <a:lstStyle/>
          <a:p>
            <a:pPr defTabSz="457200" fontAlgn="auto">
              <a:spcBef>
                <a:spcPts val="0"/>
              </a:spcBef>
              <a:spcAft>
                <a:spcPts val="0"/>
              </a:spcAft>
            </a:pPr>
            <a:fld id="{215745B1-B644-4C11-A172-21D372324C3B}" type="datetimeFigureOut">
              <a:rPr lang="en-US" smtClean="0">
                <a:solidFill>
                  <a:prstClr val="black">
                    <a:tint val="75000"/>
                  </a:prstClr>
                </a:solidFill>
                <a:latin typeface="Arial"/>
              </a:rPr>
              <a:pPr defTabSz="457200" fontAlgn="auto">
                <a:spcBef>
                  <a:spcPts val="0"/>
                </a:spcBef>
                <a:spcAft>
                  <a:spcPts val="0"/>
                </a:spcAft>
              </a:pPr>
              <a:t>5/3/2018</a:t>
            </a:fld>
            <a:endParaRPr lang="en-US">
              <a:solidFill>
                <a:prstClr val="black">
                  <a:tint val="75000"/>
                </a:prstClr>
              </a:solidFill>
              <a:latin typeface="Arial"/>
            </a:endParaRPr>
          </a:p>
        </p:txBody>
      </p:sp>
      <p:sp>
        <p:nvSpPr>
          <p:cNvPr id="3" name="Footer Placeholder 2"/>
          <p:cNvSpPr>
            <a:spLocks noGrp="1"/>
          </p:cNvSpPr>
          <p:nvPr>
            <p:ph type="ftr" sz="quarter" idx="11"/>
          </p:nvPr>
        </p:nvSpPr>
        <p:spPr>
          <a:xfrm>
            <a:off x="3124200" y="6356910"/>
            <a:ext cx="2895600" cy="365125"/>
          </a:xfrm>
          <a:prstGeom prst="rect">
            <a:avLst/>
          </a:prstGeom>
        </p:spPr>
        <p:txBody>
          <a:bodyPr/>
          <a:lstStyle/>
          <a:p>
            <a:pPr defTabSz="457200" fontAlgn="auto">
              <a:spcBef>
                <a:spcPts val="0"/>
              </a:spcBef>
              <a:spcAft>
                <a:spcPts val="0"/>
              </a:spcAft>
            </a:pPr>
            <a:endParaRPr lang="en-US">
              <a:solidFill>
                <a:prstClr val="black">
                  <a:tint val="75000"/>
                </a:prstClr>
              </a:solidFill>
              <a:latin typeface="Arial"/>
            </a:endParaRPr>
          </a:p>
        </p:txBody>
      </p:sp>
      <p:sp>
        <p:nvSpPr>
          <p:cNvPr id="4" name="Slide Number Placeholder 3"/>
          <p:cNvSpPr>
            <a:spLocks noGrp="1"/>
          </p:cNvSpPr>
          <p:nvPr>
            <p:ph type="sldNum" sz="quarter" idx="12"/>
          </p:nvPr>
        </p:nvSpPr>
        <p:spPr>
          <a:xfrm>
            <a:off x="6553200" y="6356910"/>
            <a:ext cx="2133600" cy="365125"/>
          </a:xfrm>
          <a:prstGeom prst="rect">
            <a:avLst/>
          </a:prstGeom>
        </p:spPr>
        <p:txBody>
          <a:bodyPr/>
          <a:lstStyle/>
          <a:p>
            <a:pPr defTabSz="457200" fontAlgn="auto">
              <a:spcBef>
                <a:spcPts val="0"/>
              </a:spcBef>
              <a:spcAft>
                <a:spcPts val="0"/>
              </a:spcAft>
            </a:pPr>
            <a:fld id="{F23D5279-EDE8-4F54-9ED3-2CDCE4B6C99E}" type="slidenum">
              <a:rPr lang="en-US" smtClean="0">
                <a:solidFill>
                  <a:prstClr val="black">
                    <a:tint val="75000"/>
                  </a:prstClr>
                </a:solidFill>
                <a:latin typeface="Arial"/>
              </a:rPr>
              <a:pPr defTabSz="457200" fontAlgn="auto">
                <a:spcBef>
                  <a:spcPts val="0"/>
                </a:spcBef>
                <a:spcAft>
                  <a:spcPts val="0"/>
                </a:spcAft>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08741096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983"/>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3842EE-562F-4081-B86B-9D4FD56CBEA6}" type="slidenum">
              <a:rPr lang="en-US"/>
              <a:pPr>
                <a:defRPr/>
              </a:pPr>
              <a:t>‹#›</a:t>
            </a:fld>
            <a:endParaRPr lang="en-US"/>
          </a:p>
        </p:txBody>
      </p:sp>
    </p:spTree>
    <p:extLst>
      <p:ext uri="{BB962C8B-B14F-4D97-AF65-F5344CB8AC3E}">
        <p14:creationId xmlns:p14="http://schemas.microsoft.com/office/powerpoint/2010/main" val="3838649892"/>
      </p:ext>
    </p:extLst>
  </p:cSld>
  <p:clrMapOvr>
    <a:masterClrMapping/>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4DC30A-3D1C-472C-BDBB-B73BCE96020A}" type="slidenum">
              <a:rPr lang="en-US"/>
              <a:pPr>
                <a:defRPr/>
              </a:pPr>
              <a:t>‹#›</a:t>
            </a:fld>
            <a:endParaRPr lang="en-US"/>
          </a:p>
        </p:txBody>
      </p:sp>
    </p:spTree>
    <p:extLst>
      <p:ext uri="{BB962C8B-B14F-4D97-AF65-F5344CB8AC3E}">
        <p14:creationId xmlns:p14="http://schemas.microsoft.com/office/powerpoint/2010/main" val="3218228369"/>
      </p:ext>
    </p:extLst>
  </p:cSld>
  <p:clrMapOvr>
    <a:masterClrMapping/>
  </p:clrMapOvr>
  <p:transition spd="slow"/>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458"/>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5B9ABC-6EFC-41F5-860D-62B134108A37}" type="slidenum">
              <a:rPr lang="en-US"/>
              <a:pPr>
                <a:defRPr/>
              </a:pPr>
              <a:t>‹#›</a:t>
            </a:fld>
            <a:endParaRPr lang="en-US"/>
          </a:p>
        </p:txBody>
      </p:sp>
    </p:spTree>
    <p:extLst>
      <p:ext uri="{BB962C8B-B14F-4D97-AF65-F5344CB8AC3E}">
        <p14:creationId xmlns:p14="http://schemas.microsoft.com/office/powerpoint/2010/main" val="956218006"/>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9BA1B55-A715-4BEF-93D0-EBF407E4623A}" type="slidenum">
              <a:rPr lang="en-US"/>
              <a:pPr>
                <a:defRPr/>
              </a:pPr>
              <a:t>‹#›</a:t>
            </a:fld>
            <a:endParaRPr lang="en-US"/>
          </a:p>
        </p:txBody>
      </p:sp>
    </p:spTree>
    <p:extLst>
      <p:ext uri="{BB962C8B-B14F-4D97-AF65-F5344CB8AC3E}">
        <p14:creationId xmlns:p14="http://schemas.microsoft.com/office/powerpoint/2010/main" val="3504851444"/>
      </p:ext>
    </p:extLst>
  </p:cSld>
  <p:clrMapOvr>
    <a:masterClrMapping/>
  </p:clrMapOvr>
  <p:transition spd="slow"/>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9BA1B55-A715-4BEF-93D0-EBF407E4623A}" type="slidenum">
              <a:rPr lang="en-US"/>
              <a:pPr>
                <a:defRPr/>
              </a:pPr>
              <a:t>‹#›</a:t>
            </a:fld>
            <a:endParaRPr lang="en-US"/>
          </a:p>
        </p:txBody>
      </p:sp>
    </p:spTree>
    <p:extLst>
      <p:ext uri="{BB962C8B-B14F-4D97-AF65-F5344CB8AC3E}">
        <p14:creationId xmlns:p14="http://schemas.microsoft.com/office/powerpoint/2010/main" val="1426128310"/>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304"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30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F36C3F5-FE29-4D22-ABEE-47348FA4952F}" type="slidenum">
              <a:rPr lang="en-US"/>
              <a:pPr>
                <a:defRPr/>
              </a:pPr>
              <a:t>‹#›</a:t>
            </a:fld>
            <a:endParaRPr lang="en-US"/>
          </a:p>
        </p:txBody>
      </p:sp>
    </p:spTree>
    <p:extLst>
      <p:ext uri="{BB962C8B-B14F-4D97-AF65-F5344CB8AC3E}">
        <p14:creationId xmlns:p14="http://schemas.microsoft.com/office/powerpoint/2010/main" val="3220567961"/>
      </p:ext>
    </p:extLst>
  </p:cSld>
  <p:clrMapOvr>
    <a:masterClrMapping/>
  </p:clrMapOvr>
  <p:transition spd="slow"/>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87E4AF8-A470-4CE6-BE00-1764A0CADCAC}" type="slidenum">
              <a:rPr lang="en-US"/>
              <a:pPr>
                <a:defRPr/>
              </a:pPr>
              <a:t>‹#›</a:t>
            </a:fld>
            <a:endParaRPr lang="en-US"/>
          </a:p>
        </p:txBody>
      </p:sp>
    </p:spTree>
    <p:extLst>
      <p:ext uri="{BB962C8B-B14F-4D97-AF65-F5344CB8AC3E}">
        <p14:creationId xmlns:p14="http://schemas.microsoft.com/office/powerpoint/2010/main" val="923920213"/>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5D170A9-64E3-4B39-9F39-ABDC46B8A31E}" type="slidenum">
              <a:rPr lang="en-US"/>
              <a:pPr>
                <a:defRPr/>
              </a:pPr>
              <a:t>‹#›</a:t>
            </a:fld>
            <a:endParaRPr lang="en-US"/>
          </a:p>
        </p:txBody>
      </p:sp>
    </p:spTree>
    <p:extLst>
      <p:ext uri="{BB962C8B-B14F-4D97-AF65-F5344CB8AC3E}">
        <p14:creationId xmlns:p14="http://schemas.microsoft.com/office/powerpoint/2010/main" val="3809642585"/>
      </p:ext>
    </p:extLst>
  </p:cSld>
  <p:clrMapOvr>
    <a:masterClrMapping/>
  </p:clrMapOvr>
  <p:transition spd="slow"/>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27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DB3158C-6E84-4441-B38A-7FC6EBA8DD53}" type="slidenum">
              <a:rPr lang="en-US"/>
              <a:pPr>
                <a:defRPr/>
              </a:pPr>
              <a:t>‹#›</a:t>
            </a:fld>
            <a:endParaRPr lang="en-US"/>
          </a:p>
        </p:txBody>
      </p:sp>
    </p:spTree>
    <p:extLst>
      <p:ext uri="{BB962C8B-B14F-4D97-AF65-F5344CB8AC3E}">
        <p14:creationId xmlns:p14="http://schemas.microsoft.com/office/powerpoint/2010/main" val="1264044713"/>
      </p:ext>
    </p:extLst>
  </p:cSld>
  <p:clrMapOvr>
    <a:masterClrMapping/>
  </p:clrMapOvr>
  <p:transition spd="slow"/>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ADECC48-C37E-4C70-93EC-1B5AC7B44518}" type="slidenum">
              <a:rPr lang="en-US"/>
              <a:pPr>
                <a:defRPr/>
              </a:pPr>
              <a:t>‹#›</a:t>
            </a:fld>
            <a:endParaRPr lang="en-US"/>
          </a:p>
        </p:txBody>
      </p:sp>
    </p:spTree>
    <p:extLst>
      <p:ext uri="{BB962C8B-B14F-4D97-AF65-F5344CB8AC3E}">
        <p14:creationId xmlns:p14="http://schemas.microsoft.com/office/powerpoint/2010/main" val="2311783685"/>
      </p:ext>
    </p:extLst>
  </p:cSld>
  <p:clrMapOvr>
    <a:masterClrMapping/>
  </p:clrMapOvr>
  <p:transition spd="slow"/>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D5E3F0-F834-4C6E-980D-AA3D033BC6AC}" type="slidenum">
              <a:rPr lang="en-US"/>
              <a:pPr>
                <a:defRPr/>
              </a:pPr>
              <a:t>‹#›</a:t>
            </a:fld>
            <a:endParaRPr lang="en-US"/>
          </a:p>
        </p:txBody>
      </p:sp>
    </p:spTree>
    <p:extLst>
      <p:ext uri="{BB962C8B-B14F-4D97-AF65-F5344CB8AC3E}">
        <p14:creationId xmlns:p14="http://schemas.microsoft.com/office/powerpoint/2010/main" val="676822783"/>
      </p:ext>
    </p:extLst>
  </p:cSld>
  <p:clrMapOvr>
    <a:masterClrMapping/>
  </p:clrMapOvr>
  <p:transition spd="slow"/>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865"/>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865"/>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E556191-0853-4690-8372-5A02D988C9A0}" type="slidenum">
              <a:rPr lang="en-US"/>
              <a:pPr>
                <a:defRPr/>
              </a:pPr>
              <a:t>‹#›</a:t>
            </a:fld>
            <a:endParaRPr lang="en-US"/>
          </a:p>
        </p:txBody>
      </p:sp>
    </p:spTree>
    <p:extLst>
      <p:ext uri="{BB962C8B-B14F-4D97-AF65-F5344CB8AC3E}">
        <p14:creationId xmlns:p14="http://schemas.microsoft.com/office/powerpoint/2010/main" val="2110666071"/>
      </p:ext>
    </p:extLst>
  </p:cSld>
  <p:clrMapOvr>
    <a:masterClrMapping/>
  </p:clrMapOvr>
  <p:transition spd="slow"/>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iRes.jp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
            <a:ext cx="9144000" cy="6857190"/>
          </a:xfrm>
          <a:prstGeom prst="rect">
            <a:avLst/>
          </a:prstGeom>
        </p:spPr>
      </p:pic>
      <p:sp>
        <p:nvSpPr>
          <p:cNvPr id="2" name="Title 1"/>
          <p:cNvSpPr>
            <a:spLocks noGrp="1"/>
          </p:cNvSpPr>
          <p:nvPr>
            <p:ph type="ctrTitle"/>
          </p:nvPr>
        </p:nvSpPr>
        <p:spPr>
          <a:xfrm>
            <a:off x="1143000" y="2088507"/>
            <a:ext cx="6858000" cy="1421671"/>
          </a:xfrm>
          <a:solidFill>
            <a:schemeClr val="bg1"/>
          </a:solidFill>
        </p:spPr>
        <p:txBody>
          <a:bodyPr anchor="b">
            <a:normAutofit/>
          </a:bodyPr>
          <a:lstStyle>
            <a:lvl1pPr algn="ctr">
              <a:defRPr sz="48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143000" y="3503183"/>
            <a:ext cx="6858000" cy="1176597"/>
          </a:xfrm>
          <a:solidFill>
            <a:schemeClr val="bg1"/>
          </a:solidFill>
        </p:spPr>
        <p:txBody>
          <a:bodyPr anchor="t"/>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a:p>
            <a:r>
              <a:rPr lang="en-US" dirty="0"/>
              <a:t>Click to edit Master subtitle style</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
        <p:nvSpPr>
          <p:cNvPr id="12" name="Rectangle 11"/>
          <p:cNvSpPr/>
          <p:nvPr userDrawn="1"/>
        </p:nvSpPr>
        <p:spPr>
          <a:xfrm>
            <a:off x="1143000" y="1134777"/>
            <a:ext cx="6858000" cy="951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57316" y="1244748"/>
            <a:ext cx="2029372" cy="731520"/>
          </a:xfrm>
          <a:prstGeom prst="rect">
            <a:avLst/>
          </a:prstGeom>
        </p:spPr>
      </p:pic>
      <p:sp>
        <p:nvSpPr>
          <p:cNvPr id="13" name="Rectangle 12"/>
          <p:cNvSpPr/>
          <p:nvPr userDrawn="1"/>
        </p:nvSpPr>
        <p:spPr>
          <a:xfrm>
            <a:off x="1143000" y="4680306"/>
            <a:ext cx="6858000" cy="276999"/>
          </a:xfrm>
          <a:prstGeom prst="rect">
            <a:avLst/>
          </a:prstGeom>
          <a:solidFill>
            <a:schemeClr val="bg1"/>
          </a:solidFill>
        </p:spPr>
        <p:txBody>
          <a:bodyPr wrap="square">
            <a:spAutoFit/>
          </a:bodyPr>
          <a:lstStyle/>
          <a:p>
            <a:pPr algn="ctr" fontAlgn="auto">
              <a:spcBef>
                <a:spcPts val="0"/>
              </a:spcBef>
              <a:spcAft>
                <a:spcPts val="0"/>
              </a:spcAft>
            </a:pPr>
            <a:endParaRPr lang="en-US" sz="1200" i="1" dirty="0">
              <a:solidFill>
                <a:srgbClr val="000090"/>
              </a:solidFill>
              <a:latin typeface="Arial" charset="0"/>
              <a:ea typeface="Arial" charset="0"/>
              <a:cs typeface="Arial" charset="0"/>
            </a:endParaRPr>
          </a:p>
        </p:txBody>
      </p:sp>
    </p:spTree>
    <p:extLst>
      <p:ext uri="{BB962C8B-B14F-4D97-AF65-F5344CB8AC3E}">
        <p14:creationId xmlns:p14="http://schemas.microsoft.com/office/powerpoint/2010/main" val="57391741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179771"/>
            <a:ext cx="8574044" cy="438064"/>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80332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4"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F36C3F5-FE29-4D22-ABEE-47348FA4952F}" type="slidenum">
              <a:rPr lang="en-US"/>
              <a:pPr>
                <a:defRPr/>
              </a:pPr>
              <a:t>‹#›</a:t>
            </a:fld>
            <a:endParaRPr lang="en-US"/>
          </a:p>
        </p:txBody>
      </p:sp>
    </p:spTree>
    <p:extLst>
      <p:ext uri="{BB962C8B-B14F-4D97-AF65-F5344CB8AC3E}">
        <p14:creationId xmlns:p14="http://schemas.microsoft.com/office/powerpoint/2010/main" val="1665487395"/>
      </p:ext>
    </p:extLst>
  </p:cSld>
  <p:clrMapOvr>
    <a:masterClrMapping/>
  </p:clrMapOvr>
  <p:transition spd="slow"/>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959"/>
            <a:ext cx="7886700" cy="2852737"/>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623888" y="4589990"/>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84111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149181"/>
            <a:ext cx="3886200" cy="50277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149181"/>
            <a:ext cx="3886200" cy="5027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189007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1162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775033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233687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3887391" y="987638"/>
            <a:ext cx="4629150"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849581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3887391" y="98763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390224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393121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221428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iRes.jp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
            <a:ext cx="9144000" cy="6857190"/>
          </a:xfrm>
          <a:prstGeom prst="rect">
            <a:avLst/>
          </a:prstGeom>
        </p:spPr>
      </p:pic>
      <p:sp>
        <p:nvSpPr>
          <p:cNvPr id="2" name="Title 1"/>
          <p:cNvSpPr>
            <a:spLocks noGrp="1"/>
          </p:cNvSpPr>
          <p:nvPr>
            <p:ph type="ctrTitle"/>
          </p:nvPr>
        </p:nvSpPr>
        <p:spPr>
          <a:xfrm>
            <a:off x="1143000" y="2088546"/>
            <a:ext cx="6858000" cy="1421671"/>
          </a:xfrm>
          <a:solidFill>
            <a:schemeClr val="bg1"/>
          </a:solidFill>
        </p:spPr>
        <p:txBody>
          <a:bodyPr anchor="b">
            <a:normAutofit/>
          </a:bodyPr>
          <a:lstStyle>
            <a:lvl1pPr algn="ctr">
              <a:defRPr sz="48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143000" y="3503183"/>
            <a:ext cx="6858000" cy="1176597"/>
          </a:xfrm>
          <a:solidFill>
            <a:schemeClr val="bg1"/>
          </a:solidFill>
        </p:spPr>
        <p:txBody>
          <a:bodyPr anchor="t"/>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a:p>
            <a:r>
              <a:rPr lang="en-US" dirty="0"/>
              <a:t>Click to edit Master subtitle style</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
        <p:nvSpPr>
          <p:cNvPr id="12" name="Rectangle 11"/>
          <p:cNvSpPr/>
          <p:nvPr userDrawn="1"/>
        </p:nvSpPr>
        <p:spPr>
          <a:xfrm>
            <a:off x="1143000" y="1134777"/>
            <a:ext cx="6858000" cy="951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57316" y="1244748"/>
            <a:ext cx="2029372" cy="731520"/>
          </a:xfrm>
          <a:prstGeom prst="rect">
            <a:avLst/>
          </a:prstGeom>
        </p:spPr>
      </p:pic>
      <p:sp>
        <p:nvSpPr>
          <p:cNvPr id="13" name="Rectangle 12"/>
          <p:cNvSpPr/>
          <p:nvPr userDrawn="1"/>
        </p:nvSpPr>
        <p:spPr>
          <a:xfrm>
            <a:off x="1143000" y="4680486"/>
            <a:ext cx="6858000" cy="276999"/>
          </a:xfrm>
          <a:prstGeom prst="rect">
            <a:avLst/>
          </a:prstGeom>
          <a:solidFill>
            <a:schemeClr val="bg1"/>
          </a:solidFill>
        </p:spPr>
        <p:txBody>
          <a:bodyPr wrap="square">
            <a:spAutoFit/>
          </a:bodyPr>
          <a:lstStyle/>
          <a:p>
            <a:pPr algn="ctr" fontAlgn="auto">
              <a:spcBef>
                <a:spcPts val="0"/>
              </a:spcBef>
              <a:spcAft>
                <a:spcPts val="0"/>
              </a:spcAft>
            </a:pPr>
            <a:endParaRPr lang="en-US" sz="1200" i="1" dirty="0">
              <a:solidFill>
                <a:srgbClr val="000090"/>
              </a:solidFill>
              <a:latin typeface="Arial" charset="0"/>
              <a:ea typeface="Arial" charset="0"/>
              <a:cs typeface="Arial" charset="0"/>
            </a:endParaRPr>
          </a:p>
        </p:txBody>
      </p:sp>
    </p:spTree>
    <p:extLst>
      <p:ext uri="{BB962C8B-B14F-4D97-AF65-F5344CB8AC3E}">
        <p14:creationId xmlns:p14="http://schemas.microsoft.com/office/powerpoint/2010/main" val="33551961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87E4AF8-A470-4CE6-BE00-1764A0CADCAC}" type="slidenum">
              <a:rPr lang="en-US"/>
              <a:pPr>
                <a:defRPr/>
              </a:pPr>
              <a:t>‹#›</a:t>
            </a:fld>
            <a:endParaRPr lang="en-US"/>
          </a:p>
        </p:txBody>
      </p:sp>
    </p:spTree>
    <p:extLst>
      <p:ext uri="{BB962C8B-B14F-4D97-AF65-F5344CB8AC3E}">
        <p14:creationId xmlns:p14="http://schemas.microsoft.com/office/powerpoint/2010/main" val="3236711243"/>
      </p:ext>
    </p:extLst>
  </p:cSld>
  <p:clrMapOvr>
    <a:masterClrMapping/>
  </p:clrMapOvr>
  <p:transition spd="slow"/>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179771"/>
            <a:ext cx="8574044" cy="438064"/>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809525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989"/>
            <a:ext cx="7886700" cy="2852737"/>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623888" y="4590170"/>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371916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149181"/>
            <a:ext cx="3886200" cy="50277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149181"/>
            <a:ext cx="3886200" cy="5027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737496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33462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369939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943119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3887391" y="987677"/>
            <a:ext cx="4629150"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893052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3887391" y="987677"/>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4795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495924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2084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5D170A9-64E3-4B39-9F39-ABDC46B8A31E}" type="slidenum">
              <a:rPr lang="en-US"/>
              <a:pPr>
                <a:defRPr/>
              </a:pPr>
              <a:t>‹#›</a:t>
            </a:fld>
            <a:endParaRPr lang="en-US"/>
          </a:p>
        </p:txBody>
      </p:sp>
    </p:spTree>
    <p:extLst>
      <p:ext uri="{BB962C8B-B14F-4D97-AF65-F5344CB8AC3E}">
        <p14:creationId xmlns:p14="http://schemas.microsoft.com/office/powerpoint/2010/main" val="1780494559"/>
      </p:ext>
    </p:extLst>
  </p:cSld>
  <p:clrMapOvr>
    <a:masterClrMapping/>
  </p:clrMapOvr>
  <p:transition spd="slow"/>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Arial"/>
                <a:cs typeface="Arial"/>
              </a:defRPr>
            </a:lvl1pPr>
            <a:lvl2pPr>
              <a:defRPr sz="14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2595301297"/>
      </p:ext>
    </p:extLst>
  </p:cSld>
  <p:clrMapOvr>
    <a:masterClrMapping/>
  </p:clrMapOvr>
  <p:timing>
    <p:tnLst>
      <p:par>
        <p:cTn id="1" dur="indefinite" restart="never" nodeType="tmRoot"/>
      </p:par>
    </p:tnLst>
  </p:timing>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14400"/>
            <a:ext cx="4038600" cy="5184648"/>
          </a:xfrm>
          <a:prstGeom prst="rect">
            <a:avLst/>
          </a:prstGeom>
        </p:spPr>
        <p:txBody>
          <a:bodyPr/>
          <a:lstStyle>
            <a:lvl1pPr>
              <a:defRPr sz="1600" b="0" i="0">
                <a:latin typeface="Helvetica"/>
                <a:cs typeface="Helvetica"/>
              </a:defRPr>
            </a:lvl1pPr>
            <a:lvl2pPr>
              <a:defRPr sz="1400" b="0" i="0">
                <a:latin typeface="Helvetica"/>
                <a:cs typeface="Helvetica"/>
              </a:defRPr>
            </a:lvl2pPr>
            <a:lvl3pPr>
              <a:defRPr sz="1200" b="0" i="0">
                <a:latin typeface="Helvetica"/>
                <a:cs typeface="Helvetica"/>
              </a:defRPr>
            </a:lvl3pPr>
            <a:lvl4pPr>
              <a:defRPr sz="1200" b="0" i="0">
                <a:latin typeface="Helvetica"/>
                <a:cs typeface="Helvetica"/>
              </a:defRPr>
            </a:lvl4pPr>
            <a:lvl5pPr>
              <a:defRPr sz="1200" b="0" i="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4038600" cy="5184648"/>
          </a:xfrm>
          <a:prstGeom prst="rect">
            <a:avLst/>
          </a:prstGeom>
        </p:spPr>
        <p:txBody>
          <a:bodyPr/>
          <a:lstStyle>
            <a:lvl1pPr>
              <a:defRPr sz="1600">
                <a:latin typeface="Helvetica"/>
                <a:cs typeface="Helvetica"/>
              </a:defRPr>
            </a:lvl1pPr>
            <a:lvl2pPr>
              <a:defRPr sz="1400">
                <a:latin typeface="Helvetica"/>
                <a:cs typeface="Helvetica"/>
              </a:defRPr>
            </a:lvl2pPr>
            <a:lvl3pPr>
              <a:defRPr sz="1200">
                <a:latin typeface="Helvetica"/>
                <a:cs typeface="Helvetica"/>
              </a:defRPr>
            </a:lvl3pPr>
            <a:lvl4pPr>
              <a:defRPr sz="1200">
                <a:latin typeface="Helvetica"/>
                <a:cs typeface="Helvetica"/>
              </a:defRPr>
            </a:lvl4pPr>
            <a:lvl5pPr>
              <a:defRPr sz="120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155448" y="73152"/>
            <a:ext cx="8867412" cy="457200"/>
          </a:xfrm>
          <a:prstGeom prst="rect">
            <a:avLst/>
          </a:prstGeom>
        </p:spPr>
        <p:txBody>
          <a:bodyPr vert="horz"/>
          <a:lstStyle>
            <a:lvl1pPr algn="l">
              <a:defRPr sz="2000" b="1" i="0">
                <a:solidFill>
                  <a:schemeClr val="bg1"/>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440707034"/>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2231585135"/>
      </p:ext>
    </p:extLst>
  </p:cSld>
  <p:clrMapOvr>
    <a:masterClrMapping/>
  </p:clrMapOvr>
  <p:timing>
    <p:tnLst>
      <p:par>
        <p:cTn id="1" dur="indefinite" restart="never" nodeType="tmRoot"/>
      </p:par>
    </p:tnLst>
  </p:timing>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8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prstClr val="black"/>
              </a:solidFill>
              <a:latin typeface="Arial"/>
            </a:endParaRPr>
          </a:p>
        </p:txBody>
      </p:sp>
      <p:sp>
        <p:nvSpPr>
          <p:cNvPr id="3" name="Rectangle 5"/>
          <p:cNvSpPr>
            <a:spLocks noGrp="1" noChangeArrowheads="1"/>
          </p:cNvSpPr>
          <p:nvPr>
            <p:ph type="ftr" sz="quarter" idx="11"/>
          </p:nvPr>
        </p:nvSpPr>
        <p:spPr>
          <a:xfrm>
            <a:off x="3124200" y="62458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prstClr val="black"/>
              </a:solidFill>
              <a:latin typeface="Arial"/>
            </a:endParaRPr>
          </a:p>
        </p:txBody>
      </p:sp>
      <p:sp>
        <p:nvSpPr>
          <p:cNvPr id="4" name="Rectangle 6"/>
          <p:cNvSpPr>
            <a:spLocks noGrp="1" noChangeArrowheads="1"/>
          </p:cNvSpPr>
          <p:nvPr>
            <p:ph type="sldNum" sz="quarter" idx="12"/>
          </p:nvPr>
        </p:nvSpPr>
        <p:spPr>
          <a:xfrm>
            <a:off x="6553200" y="6245851"/>
            <a:ext cx="2133600" cy="476251"/>
          </a:xfrm>
          <a:prstGeom prst="rect">
            <a:avLst/>
          </a:prstGeom>
          <a:ln/>
        </p:spPr>
        <p:txBody>
          <a:bodyPr/>
          <a:lstStyle>
            <a:lvl1pPr>
              <a:defRPr/>
            </a:lvl1pPr>
          </a:lstStyle>
          <a:p>
            <a:pPr defTabSz="457200" fontAlgn="auto">
              <a:spcBef>
                <a:spcPts val="0"/>
              </a:spcBef>
              <a:spcAft>
                <a:spcPts val="0"/>
              </a:spcAft>
              <a:defRPr/>
            </a:pPr>
            <a:fld id="{E5D170A9-64E3-4B39-9F39-ABDC46B8A31E}" type="slidenum">
              <a:rPr lang="en-US">
                <a:solidFill>
                  <a:prstClr val="black"/>
                </a:solidFill>
                <a:latin typeface="Arial"/>
              </a:rPr>
              <a:pPr defTabSz="457200" fontAlgn="auto">
                <a:spcBef>
                  <a:spcPts val="0"/>
                </a:spcBef>
                <a:spcAft>
                  <a:spcPts val="0"/>
                </a:spcAft>
                <a:defRPr/>
              </a:pPr>
              <a:t>‹#›</a:t>
            </a:fld>
            <a:endParaRPr lang="en-US">
              <a:solidFill>
                <a:prstClr val="black"/>
              </a:solidFill>
              <a:latin typeface="Arial"/>
            </a:endParaRPr>
          </a:p>
        </p:txBody>
      </p:sp>
    </p:spTree>
    <p:extLst>
      <p:ext uri="{BB962C8B-B14F-4D97-AF65-F5344CB8AC3E}">
        <p14:creationId xmlns:p14="http://schemas.microsoft.com/office/powerpoint/2010/main" val="1832546162"/>
      </p:ext>
    </p:extLst>
  </p:cSld>
  <p:clrMapOvr>
    <a:masterClrMapping/>
  </p:clrMapOvr>
  <p:transition spd="slow"/>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40587"/>
            <a:ext cx="7772400" cy="1960033"/>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5181600"/>
            <a:ext cx="6400800" cy="233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343520042"/>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6185"/>
            <a:ext cx="8229600" cy="1524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2133840"/>
            <a:ext cx="8229600" cy="603461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377782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0108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p:nvPr>
        </p:nvSpPr>
        <p:spPr>
          <a:xfrm>
            <a:off x="155487" y="73152"/>
            <a:ext cx="8847875" cy="457200"/>
          </a:xfrm>
          <a:prstGeom prst="rect">
            <a:avLst/>
          </a:prstGeom>
        </p:spPr>
        <p:txBody>
          <a:bodyPr vert="horz"/>
          <a:lstStyle>
            <a:lvl1pPr algn="l">
              <a:defRPr sz="2000" b="1" i="0">
                <a:solidFill>
                  <a:schemeClr val="bg1"/>
                </a:solidFill>
                <a:latin typeface="Helvetica"/>
                <a:cs typeface="Helvetica"/>
              </a:defRPr>
            </a:lvl1pPr>
          </a:lstStyle>
          <a:p>
            <a:r>
              <a:rPr lang="en-US"/>
              <a:t>Click to edit Master title style</a:t>
            </a:r>
          </a:p>
        </p:txBody>
      </p:sp>
      <p:sp>
        <p:nvSpPr>
          <p:cNvPr id="2" name="Date Placeholder 1"/>
          <p:cNvSpPr>
            <a:spLocks noGrp="1"/>
          </p:cNvSpPr>
          <p:nvPr>
            <p:ph type="dt" sz="half" idx="10"/>
          </p:nvPr>
        </p:nvSpPr>
        <p:spPr>
          <a:xfrm>
            <a:off x="457200" y="6493501"/>
            <a:ext cx="2133600" cy="365125"/>
          </a:xfrm>
          <a:prstGeom prst="rect">
            <a:avLst/>
          </a:prstGeom>
        </p:spPr>
        <p:txBody>
          <a:bodyPr/>
          <a:lstStyle/>
          <a:p>
            <a:pPr defTabSz="457200" fontAlgn="auto">
              <a:spcBef>
                <a:spcPts val="0"/>
              </a:spcBef>
              <a:spcAft>
                <a:spcPts val="0"/>
              </a:spcAft>
            </a:pPr>
            <a:fld id="{F802D272-7145-0D43-9714-592F6C1C2442}" type="datetime1">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6" name="Footer Placeholder 5"/>
          <p:cNvSpPr>
            <a:spLocks noGrp="1"/>
          </p:cNvSpPr>
          <p:nvPr>
            <p:ph type="ftr" sz="quarter" idx="11"/>
          </p:nvPr>
        </p:nvSpPr>
        <p:spPr>
          <a:xfrm>
            <a:off x="3124200" y="6493501"/>
            <a:ext cx="2895600" cy="365125"/>
          </a:xfrm>
          <a:prstGeom prst="rect">
            <a:avLst/>
          </a:prstGeom>
        </p:spPr>
        <p:txBody>
          <a:bodyPr/>
          <a:lstStyle/>
          <a:p>
            <a:pPr defTabSz="457200" fontAlgn="auto">
              <a:spcBef>
                <a:spcPts val="0"/>
              </a:spcBef>
              <a:spcAft>
                <a:spcPts val="0"/>
              </a:spcAft>
            </a:pPr>
            <a:r>
              <a:rPr lang="en-US" smtClean="0">
                <a:solidFill>
                  <a:prstClr val="black">
                    <a:tint val="75000"/>
                  </a:prstClr>
                </a:solidFill>
                <a:latin typeface="Helvetica"/>
              </a:rPr>
              <a:t>Biodefense World Summit 2016</a:t>
            </a:r>
            <a:endParaRPr lang="en-US">
              <a:solidFill>
                <a:prstClr val="black">
                  <a:tint val="75000"/>
                </a:prstClr>
              </a:solidFill>
              <a:latin typeface="Helvetica"/>
            </a:endParaRPr>
          </a:p>
        </p:txBody>
      </p:sp>
      <p:sp>
        <p:nvSpPr>
          <p:cNvPr id="7" name="Slide Number Placeholder 6"/>
          <p:cNvSpPr>
            <a:spLocks noGrp="1"/>
          </p:cNvSpPr>
          <p:nvPr>
            <p:ph type="sldNum" sz="quarter" idx="12"/>
          </p:nvPr>
        </p:nvSpPr>
        <p:spPr>
          <a:xfrm>
            <a:off x="6553200" y="6493501"/>
            <a:ext cx="2133600" cy="365125"/>
          </a:xfrm>
          <a:prstGeom prst="rect">
            <a:avLst/>
          </a:prstGeom>
        </p:spPr>
        <p:txBody>
          <a:bodyPr/>
          <a:lstStyle/>
          <a:p>
            <a:pPr defTabSz="457200" fontAlgn="auto">
              <a:spcBef>
                <a:spcPts val="0"/>
              </a:spcBef>
              <a:spcAft>
                <a:spcPts val="0"/>
              </a:spcAft>
            </a:pPr>
            <a:fld id="{D93102F2-4DC9-F045-BAB0-8B7C56B698F2}" type="slidenum">
              <a:rPr>
                <a:solidFill>
                  <a:prstClr val="black">
                    <a:tint val="75000"/>
                  </a:prstClr>
                </a:solidFill>
                <a:latin typeface="Helvetica"/>
              </a:rPr>
              <a:pPr defTabSz="457200" fontAlgn="auto">
                <a:spcBef>
                  <a:spcPts val="0"/>
                </a:spcBef>
                <a:spcAft>
                  <a:spcPts val="0"/>
                </a:spcAft>
              </a:pPr>
              <a:t>‹#›</a:t>
            </a:fld>
            <a:endParaRPr lang="en-US">
              <a:solidFill>
                <a:prstClr val="black">
                  <a:tint val="75000"/>
                </a:prstClr>
              </a:solidFill>
              <a:latin typeface="Helvetica"/>
            </a:endParaRPr>
          </a:p>
        </p:txBody>
      </p:sp>
    </p:spTree>
    <p:extLst>
      <p:ext uri="{BB962C8B-B14F-4D97-AF65-F5344CB8AC3E}">
        <p14:creationId xmlns:p14="http://schemas.microsoft.com/office/powerpoint/2010/main" val="397080917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143000"/>
          </a:xfrm>
          <a:prstGeom prst="rect">
            <a:avLst/>
          </a:prstGeom>
        </p:spPr>
        <p:txBody>
          <a:bodyPr/>
          <a:lstStyle>
            <a:lvl1pPr>
              <a:defRPr sz="1600">
                <a:latin typeface="Helvetica" panose="020B0604020202020204" pitchFamily="34" charset="0"/>
                <a:cs typeface="Helvetica" panose="020B0604020202020204" pitchFamily="34" charset="0"/>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457200" y="6356976"/>
            <a:ext cx="2133600" cy="365125"/>
          </a:xfrm>
          <a:prstGeom prst="rect">
            <a:avLst/>
          </a:prstGeom>
        </p:spPr>
        <p:txBody>
          <a:bodyPr/>
          <a:lstStyle/>
          <a:p>
            <a:pPr defTabSz="457200" fontAlgn="auto">
              <a:spcBef>
                <a:spcPts val="0"/>
              </a:spcBef>
              <a:spcAft>
                <a:spcPts val="0"/>
              </a:spcAft>
            </a:pPr>
            <a:fld id="{1EDB6047-D740-41CA-BD8D-A0F187C97E66}" type="datetime1">
              <a:rPr lang="en-US" smtClean="0">
                <a:solidFill>
                  <a:prstClr val="black">
                    <a:tint val="75000"/>
                  </a:prstClr>
                </a:solidFill>
                <a:latin typeface="Arial"/>
              </a:rPr>
              <a:pPr defTabSz="457200" fontAlgn="auto">
                <a:spcBef>
                  <a:spcPts val="0"/>
                </a:spcBef>
                <a:spcAft>
                  <a:spcPts val="0"/>
                </a:spcAft>
              </a:pPr>
              <a:t>5/3/2018</a:t>
            </a:fld>
            <a:endParaRPr lang="en-US">
              <a:solidFill>
                <a:prstClr val="black">
                  <a:tint val="75000"/>
                </a:prstClr>
              </a:solidFill>
              <a:latin typeface="Arial"/>
            </a:endParaRPr>
          </a:p>
        </p:txBody>
      </p:sp>
      <p:sp>
        <p:nvSpPr>
          <p:cNvPr id="4" name="Footer Placeholder 3"/>
          <p:cNvSpPr>
            <a:spLocks noGrp="1"/>
          </p:cNvSpPr>
          <p:nvPr>
            <p:ph type="ftr" sz="quarter" idx="11"/>
          </p:nvPr>
        </p:nvSpPr>
        <p:spPr>
          <a:xfrm>
            <a:off x="3124200" y="6356976"/>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solidFill>
            </a:endParaRPr>
          </a:p>
        </p:txBody>
      </p:sp>
      <p:sp>
        <p:nvSpPr>
          <p:cNvPr id="5" name="Slide Number Placeholder 4"/>
          <p:cNvSpPr>
            <a:spLocks noGrp="1"/>
          </p:cNvSpPr>
          <p:nvPr>
            <p:ph type="sldNum" sz="quarter" idx="12"/>
          </p:nvPr>
        </p:nvSpPr>
        <p:spPr>
          <a:xfrm>
            <a:off x="6553200" y="6366196"/>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E1194126-53D6-47EF-8206-427911A94579}" type="slidenum">
              <a:rPr lang="en-US" smtClean="0">
                <a:solidFill>
                  <a:prstClr val="black">
                    <a:tint val="75000"/>
                  </a:prstClr>
                </a:solidFill>
              </a:rPr>
              <a:pPr defTabSz="457200" fontAlgn="auto">
                <a:spcBef>
                  <a:spcPts val="0"/>
                </a:spcBef>
                <a:spcAft>
                  <a:spcPts val="0"/>
                </a:spcAft>
              </a:pPr>
              <a:t>‹#›</a:t>
            </a:fld>
            <a:endParaRPr lang="en-US">
              <a:solidFill>
                <a:prstClr val="black">
                  <a:tint val="75000"/>
                </a:prstClr>
              </a:solidFill>
            </a:endParaRPr>
          </a:p>
        </p:txBody>
      </p:sp>
      <p:sp>
        <p:nvSpPr>
          <p:cNvPr id="7"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632530284"/>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Arial"/>
                <a:cs typeface="Arial"/>
              </a:defRPr>
            </a:lvl1pPr>
            <a:lvl2pPr>
              <a:defRPr sz="14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616783062"/>
      </p:ext>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8107693-8A90-4C5F-9A93-166690EA3272}" type="slidenum">
              <a:rPr lang="en-US"/>
              <a:pPr>
                <a:defRPr/>
              </a:pPr>
              <a:t>‹#›</a:t>
            </a:fld>
            <a:endParaRPr lang="en-US"/>
          </a:p>
        </p:txBody>
      </p:sp>
    </p:spTree>
    <p:extLst>
      <p:ext uri="{BB962C8B-B14F-4D97-AF65-F5344CB8AC3E}">
        <p14:creationId xmlns:p14="http://schemas.microsoft.com/office/powerpoint/2010/main" val="1196844362"/>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26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DB3158C-6E84-4441-B38A-7FC6EBA8DD53}" type="slidenum">
              <a:rPr lang="en-US"/>
              <a:pPr>
                <a:defRPr/>
              </a:pPr>
              <a:t>‹#›</a:t>
            </a:fld>
            <a:endParaRPr lang="en-US"/>
          </a:p>
        </p:txBody>
      </p:sp>
    </p:spTree>
    <p:extLst>
      <p:ext uri="{BB962C8B-B14F-4D97-AF65-F5344CB8AC3E}">
        <p14:creationId xmlns:p14="http://schemas.microsoft.com/office/powerpoint/2010/main" val="3345910456"/>
      </p:ext>
    </p:extLst>
  </p:cSld>
  <p:clrMapOvr>
    <a:masterClrMapping/>
  </p:clrMapOvr>
  <p:transition spd="slow"/>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14400"/>
            <a:ext cx="4038600" cy="5184648"/>
          </a:xfrm>
          <a:prstGeom prst="rect">
            <a:avLst/>
          </a:prstGeom>
        </p:spPr>
        <p:txBody>
          <a:bodyPr/>
          <a:lstStyle>
            <a:lvl1pPr>
              <a:defRPr sz="1600" b="0" i="0">
                <a:latin typeface="Helvetica"/>
                <a:cs typeface="Helvetica"/>
              </a:defRPr>
            </a:lvl1pPr>
            <a:lvl2pPr>
              <a:defRPr sz="1400" b="0" i="0">
                <a:latin typeface="Helvetica"/>
                <a:cs typeface="Helvetica"/>
              </a:defRPr>
            </a:lvl2pPr>
            <a:lvl3pPr>
              <a:defRPr sz="1200" b="0" i="0">
                <a:latin typeface="Helvetica"/>
                <a:cs typeface="Helvetica"/>
              </a:defRPr>
            </a:lvl3pPr>
            <a:lvl4pPr>
              <a:defRPr sz="1200" b="0" i="0">
                <a:latin typeface="Helvetica"/>
                <a:cs typeface="Helvetica"/>
              </a:defRPr>
            </a:lvl4pPr>
            <a:lvl5pPr>
              <a:defRPr sz="1200" b="0" i="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4038600" cy="5184648"/>
          </a:xfrm>
          <a:prstGeom prst="rect">
            <a:avLst/>
          </a:prstGeom>
        </p:spPr>
        <p:txBody>
          <a:bodyPr/>
          <a:lstStyle>
            <a:lvl1pPr>
              <a:defRPr sz="1600">
                <a:latin typeface="Helvetica"/>
                <a:cs typeface="Helvetica"/>
              </a:defRPr>
            </a:lvl1pPr>
            <a:lvl2pPr>
              <a:defRPr sz="1400">
                <a:latin typeface="Helvetica"/>
                <a:cs typeface="Helvetica"/>
              </a:defRPr>
            </a:lvl2pPr>
            <a:lvl3pPr>
              <a:defRPr sz="1200">
                <a:latin typeface="Helvetica"/>
                <a:cs typeface="Helvetica"/>
              </a:defRPr>
            </a:lvl3pPr>
            <a:lvl4pPr>
              <a:defRPr sz="1200">
                <a:latin typeface="Helvetica"/>
                <a:cs typeface="Helvetica"/>
              </a:defRPr>
            </a:lvl4pPr>
            <a:lvl5pPr>
              <a:defRPr sz="120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155448" y="73152"/>
            <a:ext cx="8867412" cy="457200"/>
          </a:xfrm>
          <a:prstGeom prst="rect">
            <a:avLst/>
          </a:prstGeom>
        </p:spPr>
        <p:txBody>
          <a:bodyPr vert="horz"/>
          <a:lstStyle>
            <a:lvl1pPr algn="l">
              <a:defRPr sz="2000" b="1" i="0">
                <a:solidFill>
                  <a:schemeClr val="bg1"/>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4103882059"/>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3018233281"/>
      </p:ext>
    </p:extLst>
  </p:cSld>
  <p:clrMapOvr>
    <a:masterClrMapping/>
  </p:clrMapOvr>
  <p:timing>
    <p:tnLst>
      <p:par>
        <p:cTn id="1" dur="indefinite" restart="never" nodeType="tmRoot"/>
      </p:par>
    </p:tnLst>
  </p:timing>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82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prstClr val="black"/>
              </a:solidFill>
              <a:latin typeface="Arial"/>
            </a:endParaRPr>
          </a:p>
        </p:txBody>
      </p:sp>
      <p:sp>
        <p:nvSpPr>
          <p:cNvPr id="3" name="Rectangle 5"/>
          <p:cNvSpPr>
            <a:spLocks noGrp="1" noChangeArrowheads="1"/>
          </p:cNvSpPr>
          <p:nvPr>
            <p:ph type="ftr" sz="quarter" idx="11"/>
          </p:nvPr>
        </p:nvSpPr>
        <p:spPr>
          <a:xfrm>
            <a:off x="3124200" y="624582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prstClr val="black"/>
              </a:solidFill>
              <a:latin typeface="Arial"/>
            </a:endParaRPr>
          </a:p>
        </p:txBody>
      </p:sp>
      <p:sp>
        <p:nvSpPr>
          <p:cNvPr id="4" name="Rectangle 6"/>
          <p:cNvSpPr>
            <a:spLocks noGrp="1" noChangeArrowheads="1"/>
          </p:cNvSpPr>
          <p:nvPr>
            <p:ph type="sldNum" sz="quarter" idx="12"/>
          </p:nvPr>
        </p:nvSpPr>
        <p:spPr>
          <a:xfrm>
            <a:off x="6553200" y="6245821"/>
            <a:ext cx="2133600" cy="476251"/>
          </a:xfrm>
          <a:prstGeom prst="rect">
            <a:avLst/>
          </a:prstGeom>
          <a:ln/>
        </p:spPr>
        <p:txBody>
          <a:bodyPr/>
          <a:lstStyle>
            <a:lvl1pPr>
              <a:defRPr/>
            </a:lvl1pPr>
          </a:lstStyle>
          <a:p>
            <a:pPr defTabSz="457200" fontAlgn="auto">
              <a:spcBef>
                <a:spcPts val="0"/>
              </a:spcBef>
              <a:spcAft>
                <a:spcPts val="0"/>
              </a:spcAft>
              <a:defRPr/>
            </a:pPr>
            <a:fld id="{E5D170A9-64E3-4B39-9F39-ABDC46B8A31E}" type="slidenum">
              <a:rPr lang="en-US">
                <a:solidFill>
                  <a:prstClr val="black"/>
                </a:solidFill>
                <a:latin typeface="Arial"/>
              </a:rPr>
              <a:pPr defTabSz="457200" fontAlgn="auto">
                <a:spcBef>
                  <a:spcPts val="0"/>
                </a:spcBef>
                <a:spcAft>
                  <a:spcPts val="0"/>
                </a:spcAft>
                <a:defRPr/>
              </a:pPr>
              <a:t>‹#›</a:t>
            </a:fld>
            <a:endParaRPr lang="en-US">
              <a:solidFill>
                <a:prstClr val="black"/>
              </a:solidFill>
              <a:latin typeface="Arial"/>
            </a:endParaRPr>
          </a:p>
        </p:txBody>
      </p:sp>
    </p:spTree>
    <p:extLst>
      <p:ext uri="{BB962C8B-B14F-4D97-AF65-F5344CB8AC3E}">
        <p14:creationId xmlns:p14="http://schemas.microsoft.com/office/powerpoint/2010/main" val="897542629"/>
      </p:ext>
    </p:extLst>
  </p:cSld>
  <p:clrMapOvr>
    <a:masterClrMapping/>
  </p:clrMapOvr>
  <p:transition spd="slow"/>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40587"/>
            <a:ext cx="7772400" cy="1960033"/>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5181600"/>
            <a:ext cx="6400800" cy="233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2506965024"/>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30695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p:nvPr>
        </p:nvSpPr>
        <p:spPr>
          <a:xfrm>
            <a:off x="155487" y="73152"/>
            <a:ext cx="8847875" cy="457200"/>
          </a:xfrm>
          <a:prstGeom prst="rect">
            <a:avLst/>
          </a:prstGeom>
        </p:spPr>
        <p:txBody>
          <a:bodyPr vert="horz"/>
          <a:lstStyle>
            <a:lvl1pPr algn="l">
              <a:defRPr sz="2000" b="1" i="0">
                <a:solidFill>
                  <a:schemeClr val="bg1"/>
                </a:solidFill>
                <a:latin typeface="Helvetica"/>
                <a:cs typeface="Helvetica"/>
              </a:defRPr>
            </a:lvl1pPr>
          </a:lstStyle>
          <a:p>
            <a:r>
              <a:rPr lang="en-US"/>
              <a:t>Click to edit Master title style</a:t>
            </a:r>
          </a:p>
        </p:txBody>
      </p:sp>
      <p:sp>
        <p:nvSpPr>
          <p:cNvPr id="2" name="Date Placeholder 1"/>
          <p:cNvSpPr>
            <a:spLocks noGrp="1"/>
          </p:cNvSpPr>
          <p:nvPr>
            <p:ph type="dt" sz="half" idx="10"/>
          </p:nvPr>
        </p:nvSpPr>
        <p:spPr>
          <a:xfrm>
            <a:off x="457200" y="6493471"/>
            <a:ext cx="2133600" cy="365125"/>
          </a:xfrm>
          <a:prstGeom prst="rect">
            <a:avLst/>
          </a:prstGeom>
        </p:spPr>
        <p:txBody>
          <a:bodyPr/>
          <a:lstStyle/>
          <a:p>
            <a:pPr defTabSz="457200" fontAlgn="auto">
              <a:spcBef>
                <a:spcPts val="0"/>
              </a:spcBef>
              <a:spcAft>
                <a:spcPts val="0"/>
              </a:spcAft>
            </a:pPr>
            <a:fld id="{F802D272-7145-0D43-9714-592F6C1C2442}" type="datetime1">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6" name="Footer Placeholder 5"/>
          <p:cNvSpPr>
            <a:spLocks noGrp="1"/>
          </p:cNvSpPr>
          <p:nvPr>
            <p:ph type="ftr" sz="quarter" idx="11"/>
          </p:nvPr>
        </p:nvSpPr>
        <p:spPr>
          <a:xfrm>
            <a:off x="3124200" y="6493471"/>
            <a:ext cx="2895600" cy="365125"/>
          </a:xfrm>
          <a:prstGeom prst="rect">
            <a:avLst/>
          </a:prstGeom>
        </p:spPr>
        <p:txBody>
          <a:bodyPr/>
          <a:lstStyle/>
          <a:p>
            <a:pPr defTabSz="457200" fontAlgn="auto">
              <a:spcBef>
                <a:spcPts val="0"/>
              </a:spcBef>
              <a:spcAft>
                <a:spcPts val="0"/>
              </a:spcAft>
            </a:pPr>
            <a:r>
              <a:rPr lang="en-US" smtClean="0">
                <a:solidFill>
                  <a:prstClr val="black">
                    <a:tint val="75000"/>
                  </a:prstClr>
                </a:solidFill>
                <a:latin typeface="Helvetica"/>
              </a:rPr>
              <a:t>Biodefense World Summit 2016</a:t>
            </a:r>
            <a:endParaRPr lang="en-US">
              <a:solidFill>
                <a:prstClr val="black">
                  <a:tint val="75000"/>
                </a:prstClr>
              </a:solidFill>
              <a:latin typeface="Helvetica"/>
            </a:endParaRPr>
          </a:p>
        </p:txBody>
      </p:sp>
      <p:sp>
        <p:nvSpPr>
          <p:cNvPr id="7" name="Slide Number Placeholder 6"/>
          <p:cNvSpPr>
            <a:spLocks noGrp="1"/>
          </p:cNvSpPr>
          <p:nvPr>
            <p:ph type="sldNum" sz="quarter" idx="12"/>
          </p:nvPr>
        </p:nvSpPr>
        <p:spPr>
          <a:xfrm>
            <a:off x="6553200" y="6493471"/>
            <a:ext cx="2133600" cy="365125"/>
          </a:xfrm>
          <a:prstGeom prst="rect">
            <a:avLst/>
          </a:prstGeom>
        </p:spPr>
        <p:txBody>
          <a:bodyPr/>
          <a:lstStyle/>
          <a:p>
            <a:pPr defTabSz="457200" fontAlgn="auto">
              <a:spcBef>
                <a:spcPts val="0"/>
              </a:spcBef>
              <a:spcAft>
                <a:spcPts val="0"/>
              </a:spcAft>
            </a:pPr>
            <a:fld id="{D93102F2-4DC9-F045-BAB0-8B7C56B698F2}" type="slidenum">
              <a:rPr>
                <a:solidFill>
                  <a:prstClr val="black">
                    <a:tint val="75000"/>
                  </a:prstClr>
                </a:solidFill>
                <a:latin typeface="Helvetica"/>
              </a:rPr>
              <a:pPr defTabSz="457200" fontAlgn="auto">
                <a:spcBef>
                  <a:spcPts val="0"/>
                </a:spcBef>
                <a:spcAft>
                  <a:spcPts val="0"/>
                </a:spcAft>
              </a:pPr>
              <a:t>‹#›</a:t>
            </a:fld>
            <a:endParaRPr lang="en-US">
              <a:solidFill>
                <a:prstClr val="black">
                  <a:tint val="75000"/>
                </a:prstClr>
              </a:solidFill>
              <a:latin typeface="Helvetica"/>
            </a:endParaRPr>
          </a:p>
        </p:txBody>
      </p:sp>
    </p:spTree>
    <p:extLst>
      <p:ext uri="{BB962C8B-B14F-4D97-AF65-F5344CB8AC3E}">
        <p14:creationId xmlns:p14="http://schemas.microsoft.com/office/powerpoint/2010/main" val="230171000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143000"/>
          </a:xfrm>
          <a:prstGeom prst="rect">
            <a:avLst/>
          </a:prstGeom>
        </p:spPr>
        <p:txBody>
          <a:bodyPr/>
          <a:lstStyle>
            <a:lvl1pPr>
              <a:defRPr sz="1600">
                <a:latin typeface="Helvetica" panose="020B0604020202020204" pitchFamily="34" charset="0"/>
                <a:cs typeface="Helvetica" panose="020B0604020202020204" pitchFamily="34" charset="0"/>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457200" y="6356946"/>
            <a:ext cx="2133600" cy="365125"/>
          </a:xfrm>
          <a:prstGeom prst="rect">
            <a:avLst/>
          </a:prstGeom>
        </p:spPr>
        <p:txBody>
          <a:bodyPr/>
          <a:lstStyle/>
          <a:p>
            <a:pPr defTabSz="457200" fontAlgn="auto">
              <a:spcBef>
                <a:spcPts val="0"/>
              </a:spcBef>
              <a:spcAft>
                <a:spcPts val="0"/>
              </a:spcAft>
            </a:pPr>
            <a:fld id="{1EDB6047-D740-41CA-BD8D-A0F187C97E66}" type="datetime1">
              <a:rPr lang="en-US" smtClean="0">
                <a:solidFill>
                  <a:prstClr val="black">
                    <a:tint val="75000"/>
                  </a:prstClr>
                </a:solidFill>
                <a:latin typeface="Arial"/>
              </a:rPr>
              <a:pPr defTabSz="457200" fontAlgn="auto">
                <a:spcBef>
                  <a:spcPts val="0"/>
                </a:spcBef>
                <a:spcAft>
                  <a:spcPts val="0"/>
                </a:spcAft>
              </a:pPr>
              <a:t>5/3/2018</a:t>
            </a:fld>
            <a:endParaRPr lang="en-US">
              <a:solidFill>
                <a:prstClr val="black">
                  <a:tint val="75000"/>
                </a:prstClr>
              </a:solidFill>
              <a:latin typeface="Arial"/>
            </a:endParaRPr>
          </a:p>
        </p:txBody>
      </p:sp>
      <p:sp>
        <p:nvSpPr>
          <p:cNvPr id="4" name="Footer Placeholder 3"/>
          <p:cNvSpPr>
            <a:spLocks noGrp="1"/>
          </p:cNvSpPr>
          <p:nvPr>
            <p:ph type="ftr" sz="quarter" idx="11"/>
          </p:nvPr>
        </p:nvSpPr>
        <p:spPr>
          <a:xfrm>
            <a:off x="3124200" y="6356946"/>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solidFill>
            </a:endParaRPr>
          </a:p>
        </p:txBody>
      </p:sp>
      <p:sp>
        <p:nvSpPr>
          <p:cNvPr id="5" name="Slide Number Placeholder 4"/>
          <p:cNvSpPr>
            <a:spLocks noGrp="1"/>
          </p:cNvSpPr>
          <p:nvPr>
            <p:ph type="sldNum" sz="quarter" idx="12"/>
          </p:nvPr>
        </p:nvSpPr>
        <p:spPr>
          <a:xfrm>
            <a:off x="6553200" y="6366166"/>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E1194126-53D6-47EF-8206-427911A94579}" type="slidenum">
              <a:rPr lang="en-US" smtClean="0">
                <a:solidFill>
                  <a:prstClr val="black">
                    <a:tint val="75000"/>
                  </a:prstClr>
                </a:solidFill>
              </a:rPr>
              <a:pPr defTabSz="457200" fontAlgn="auto">
                <a:spcBef>
                  <a:spcPts val="0"/>
                </a:spcBef>
                <a:spcAft>
                  <a:spcPts val="0"/>
                </a:spcAft>
              </a:pPr>
              <a:t>‹#›</a:t>
            </a:fld>
            <a:endParaRPr lang="en-US">
              <a:solidFill>
                <a:prstClr val="black">
                  <a:tint val="75000"/>
                </a:prstClr>
              </a:solidFill>
            </a:endParaRPr>
          </a:p>
        </p:txBody>
      </p:sp>
      <p:sp>
        <p:nvSpPr>
          <p:cNvPr id="7"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559088120"/>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1219200"/>
            <a:ext cx="8077200" cy="6299200"/>
          </a:xfrm>
          <a:prstGeom prst="rect">
            <a:avLst/>
          </a:prstGeom>
        </p:spPr>
        <p:txBody>
          <a:bodyPr/>
          <a:lstStyle>
            <a:lvl1pPr>
              <a:defRPr sz="1600">
                <a:latin typeface="Arial"/>
                <a:cs typeface="Arial"/>
              </a:defRPr>
            </a:lvl1pPr>
            <a:lvl2pPr>
              <a:defRPr sz="14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101600"/>
            <a:ext cx="8870460" cy="6096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3692493081"/>
      </p:ext>
    </p:extLst>
  </p:cSld>
  <p:clrMapOvr>
    <a:masterClrMapping/>
  </p:clrMapOvr>
  <p:timing>
    <p:tnLst>
      <p:par>
        <p:cTn id="1" dur="indefinite" restart="never" nodeType="tmRoot"/>
      </p:par>
    </p:tnLst>
  </p:timing>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101600"/>
            <a:ext cx="8870460" cy="6096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2543797427"/>
      </p:ext>
    </p:extLst>
  </p:cSld>
  <p:clrMapOvr>
    <a:masterClrMapping/>
  </p:clrMapOvr>
  <p:timing>
    <p:tnLst>
      <p:par>
        <p:cTn id="1" dur="indefinite" restart="never" nodeType="tmRoot"/>
      </p:par>
    </p:tnLst>
  </p:timing>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40587"/>
            <a:ext cx="7772400" cy="1960033"/>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5181600"/>
            <a:ext cx="6400800" cy="233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2849945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ADECC48-C37E-4C70-93EC-1B5AC7B44518}" type="slidenum">
              <a:rPr lang="en-US"/>
              <a:pPr>
                <a:defRPr/>
              </a:pPr>
              <a:t>‹#›</a:t>
            </a:fld>
            <a:endParaRPr lang="en-US"/>
          </a:p>
        </p:txBody>
      </p:sp>
    </p:spTree>
    <p:extLst>
      <p:ext uri="{BB962C8B-B14F-4D97-AF65-F5344CB8AC3E}">
        <p14:creationId xmlns:p14="http://schemas.microsoft.com/office/powerpoint/2010/main" val="1887846797"/>
      </p:ext>
    </p:extLst>
  </p:cSld>
  <p:clrMapOvr>
    <a:masterClrMapping/>
  </p:clrMapOvr>
  <p:transition spd="slow"/>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6185"/>
            <a:ext cx="8229600" cy="1524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2133623"/>
            <a:ext cx="8229600" cy="603461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185791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260272"/>
            <a:ext cx="8229600" cy="15240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277257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1219200"/>
            <a:ext cx="8077200" cy="62992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101600"/>
            <a:ext cx="8077200" cy="6096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550457067"/>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528"/>
            <a:ext cx="2133600" cy="365125"/>
          </a:xfrm>
          <a:prstGeom prst="rect">
            <a:avLst/>
          </a:prstGeom>
        </p:spPr>
        <p:txBody>
          <a:bodyPr/>
          <a:lstStyle/>
          <a:p>
            <a:pPr defTabSz="457200" fontAlgn="auto">
              <a:spcBef>
                <a:spcPts val="0"/>
              </a:spcBef>
              <a:spcAft>
                <a:spcPts val="0"/>
              </a:spcAft>
            </a:pPr>
            <a:fld id="{CFBD959C-0E9D-405D-91C1-BFED1FC477E6}" type="datetimeFigureOut">
              <a:rPr lang="en-US">
                <a:solidFill>
                  <a:prstClr val="black">
                    <a:tint val="75000"/>
                  </a:prstClr>
                </a:solidFill>
                <a:latin typeface="Arial"/>
              </a:rPr>
              <a:pPr defTabSz="457200" fontAlgn="auto">
                <a:spcBef>
                  <a:spcPts val="0"/>
                </a:spcBef>
                <a:spcAft>
                  <a:spcPts val="0"/>
                </a:spcAft>
              </a:pPr>
              <a:t>5/3/2018</a:t>
            </a:fld>
            <a:endParaRPr lang="en-US">
              <a:solidFill>
                <a:prstClr val="black">
                  <a:tint val="75000"/>
                </a:prstClr>
              </a:solidFill>
              <a:latin typeface="Arial"/>
            </a:endParaRPr>
          </a:p>
        </p:txBody>
      </p:sp>
      <p:sp>
        <p:nvSpPr>
          <p:cNvPr id="3" name="Footer Placeholder 2"/>
          <p:cNvSpPr>
            <a:spLocks noGrp="1"/>
          </p:cNvSpPr>
          <p:nvPr>
            <p:ph type="ftr" sz="quarter" idx="11"/>
          </p:nvPr>
        </p:nvSpPr>
        <p:spPr>
          <a:xfrm>
            <a:off x="3124200" y="6493053"/>
            <a:ext cx="2895600" cy="365125"/>
          </a:xfrm>
          <a:prstGeom prst="rect">
            <a:avLst/>
          </a:prstGeom>
        </p:spPr>
        <p:txBody>
          <a:bodyPr/>
          <a:lstStyle/>
          <a:p>
            <a:pPr defTabSz="457200" fontAlgn="auto">
              <a:spcBef>
                <a:spcPts val="0"/>
              </a:spcBef>
              <a:spcAft>
                <a:spcPts val="0"/>
              </a:spcAft>
            </a:pPr>
            <a:endParaRPr lang="en-US">
              <a:solidFill>
                <a:prstClr val="black">
                  <a:tint val="75000"/>
                </a:prstClr>
              </a:solidFill>
              <a:latin typeface="Arial"/>
            </a:endParaRPr>
          </a:p>
        </p:txBody>
      </p:sp>
      <p:sp>
        <p:nvSpPr>
          <p:cNvPr id="4" name="Slide Number Placeholder 3"/>
          <p:cNvSpPr>
            <a:spLocks noGrp="1"/>
          </p:cNvSpPr>
          <p:nvPr>
            <p:ph type="sldNum" sz="quarter" idx="12"/>
          </p:nvPr>
        </p:nvSpPr>
        <p:spPr>
          <a:xfrm>
            <a:off x="6553200" y="6493053"/>
            <a:ext cx="2133600" cy="365125"/>
          </a:xfrm>
          <a:prstGeom prst="rect">
            <a:avLst/>
          </a:prstGeom>
        </p:spPr>
        <p:txBody>
          <a:bodyPr/>
          <a:lstStyle/>
          <a:p>
            <a:pPr defTabSz="457200" fontAlgn="auto">
              <a:spcBef>
                <a:spcPts val="0"/>
              </a:spcBef>
              <a:spcAft>
                <a:spcPts val="0"/>
              </a:spcAft>
            </a:pPr>
            <a:fld id="{05DE7F77-2958-4B52-8E52-B5AC0535CBC3}" type="slidenum">
              <a:rPr lang="en-US">
                <a:solidFill>
                  <a:prstClr val="black">
                    <a:tint val="75000"/>
                  </a:prstClr>
                </a:solidFill>
                <a:latin typeface="Arial"/>
              </a:rPr>
              <a:pPr defTabSz="457200" fontAlgn="auto">
                <a:spcBef>
                  <a:spcPts val="0"/>
                </a:spcBef>
                <a:spcAft>
                  <a:spcPts val="0"/>
                </a:spcAft>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93557244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1219200"/>
            <a:ext cx="8077200" cy="6299200"/>
          </a:xfrm>
          <a:prstGeom prst="rect">
            <a:avLst/>
          </a:prstGeom>
        </p:spPr>
        <p:txBody>
          <a:bodyPr/>
          <a:lstStyle>
            <a:lvl1pPr>
              <a:defRPr sz="1600">
                <a:latin typeface="Arial"/>
                <a:cs typeface="Arial"/>
              </a:defRPr>
            </a:lvl1pPr>
            <a:lvl2pPr>
              <a:defRPr sz="14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101600"/>
            <a:ext cx="8870460" cy="6096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2678368396"/>
      </p:ext>
    </p:extLst>
  </p:cSld>
  <p:clrMapOvr>
    <a:masterClrMapping/>
  </p:clrMapOvr>
  <p:timing>
    <p:tnLst>
      <p:par>
        <p:cTn id="1" dur="indefinite" restart="never" nodeType="tmRoot"/>
      </p:par>
    </p:tnLst>
  </p:timing>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101600"/>
            <a:ext cx="8870460" cy="6096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088637284"/>
      </p:ext>
    </p:extLst>
  </p:cSld>
  <p:clrMapOvr>
    <a:masterClrMapping/>
  </p:clrMapOvr>
  <p:timing>
    <p:tnLst>
      <p:par>
        <p:cTn id="1" dur="indefinite" restart="never" nodeType="tmRoot"/>
      </p:par>
    </p:tnLst>
  </p:timing>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40587"/>
            <a:ext cx="7772400" cy="1960033"/>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5181600"/>
            <a:ext cx="6400800" cy="233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217283325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6185"/>
            <a:ext cx="8229600" cy="1524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2133623"/>
            <a:ext cx="8229600" cy="603461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320454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260272"/>
            <a:ext cx="8229600" cy="15240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1454109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1219200"/>
            <a:ext cx="8077200" cy="62992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101600"/>
            <a:ext cx="8077200" cy="6096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1038961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D5E3F0-F834-4C6E-980D-AA3D033BC6AC}" type="slidenum">
              <a:rPr lang="en-US"/>
              <a:pPr>
                <a:defRPr/>
              </a:pPr>
              <a:t>‹#›</a:t>
            </a:fld>
            <a:endParaRPr lang="en-US"/>
          </a:p>
        </p:txBody>
      </p:sp>
    </p:spTree>
    <p:extLst>
      <p:ext uri="{BB962C8B-B14F-4D97-AF65-F5344CB8AC3E}">
        <p14:creationId xmlns:p14="http://schemas.microsoft.com/office/powerpoint/2010/main" val="868635767"/>
      </p:ext>
    </p:extLst>
  </p:cSld>
  <p:clrMapOvr>
    <a:masterClrMapping/>
  </p:clrMapOvr>
  <p:transition spd="slow"/>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454"/>
            <a:ext cx="2133600" cy="365125"/>
          </a:xfrm>
          <a:prstGeom prst="rect">
            <a:avLst/>
          </a:prstGeom>
        </p:spPr>
        <p:txBody>
          <a:bodyPr/>
          <a:lstStyle/>
          <a:p>
            <a:pPr defTabSz="457200" fontAlgn="auto">
              <a:spcBef>
                <a:spcPts val="0"/>
              </a:spcBef>
              <a:spcAft>
                <a:spcPts val="0"/>
              </a:spcAft>
            </a:pPr>
            <a:fld id="{CFBD959C-0E9D-405D-91C1-BFED1FC477E6}" type="datetimeFigureOut">
              <a:rPr lang="en-US">
                <a:solidFill>
                  <a:prstClr val="black">
                    <a:tint val="75000"/>
                  </a:prstClr>
                </a:solidFill>
                <a:latin typeface="Arial"/>
              </a:rPr>
              <a:pPr defTabSz="457200" fontAlgn="auto">
                <a:spcBef>
                  <a:spcPts val="0"/>
                </a:spcBef>
                <a:spcAft>
                  <a:spcPts val="0"/>
                </a:spcAft>
              </a:pPr>
              <a:t>5/3/2018</a:t>
            </a:fld>
            <a:endParaRPr lang="en-US">
              <a:solidFill>
                <a:prstClr val="black">
                  <a:tint val="75000"/>
                </a:prstClr>
              </a:solidFill>
              <a:latin typeface="Arial"/>
            </a:endParaRPr>
          </a:p>
        </p:txBody>
      </p:sp>
      <p:sp>
        <p:nvSpPr>
          <p:cNvPr id="3" name="Footer Placeholder 2"/>
          <p:cNvSpPr>
            <a:spLocks noGrp="1"/>
          </p:cNvSpPr>
          <p:nvPr>
            <p:ph type="ftr" sz="quarter" idx="11"/>
          </p:nvPr>
        </p:nvSpPr>
        <p:spPr>
          <a:xfrm>
            <a:off x="3124200" y="6492979"/>
            <a:ext cx="2895600" cy="365125"/>
          </a:xfrm>
          <a:prstGeom prst="rect">
            <a:avLst/>
          </a:prstGeom>
        </p:spPr>
        <p:txBody>
          <a:bodyPr/>
          <a:lstStyle/>
          <a:p>
            <a:pPr defTabSz="457200" fontAlgn="auto">
              <a:spcBef>
                <a:spcPts val="0"/>
              </a:spcBef>
              <a:spcAft>
                <a:spcPts val="0"/>
              </a:spcAft>
            </a:pPr>
            <a:endParaRPr lang="en-US">
              <a:solidFill>
                <a:prstClr val="black">
                  <a:tint val="75000"/>
                </a:prstClr>
              </a:solidFill>
              <a:latin typeface="Arial"/>
            </a:endParaRPr>
          </a:p>
        </p:txBody>
      </p:sp>
      <p:sp>
        <p:nvSpPr>
          <p:cNvPr id="4" name="Slide Number Placeholder 3"/>
          <p:cNvSpPr>
            <a:spLocks noGrp="1"/>
          </p:cNvSpPr>
          <p:nvPr>
            <p:ph type="sldNum" sz="quarter" idx="12"/>
          </p:nvPr>
        </p:nvSpPr>
        <p:spPr>
          <a:xfrm>
            <a:off x="6553200" y="6492979"/>
            <a:ext cx="2133600" cy="365125"/>
          </a:xfrm>
          <a:prstGeom prst="rect">
            <a:avLst/>
          </a:prstGeom>
        </p:spPr>
        <p:txBody>
          <a:bodyPr/>
          <a:lstStyle/>
          <a:p>
            <a:pPr defTabSz="457200" fontAlgn="auto">
              <a:spcBef>
                <a:spcPts val="0"/>
              </a:spcBef>
              <a:spcAft>
                <a:spcPts val="0"/>
              </a:spcAft>
            </a:pPr>
            <a:fld id="{05DE7F77-2958-4B52-8E52-B5AC0535CBC3}" type="slidenum">
              <a:rPr lang="en-US">
                <a:solidFill>
                  <a:prstClr val="black">
                    <a:tint val="75000"/>
                  </a:prstClr>
                </a:solidFill>
                <a:latin typeface="Arial"/>
              </a:rPr>
              <a:pPr defTabSz="457200" fontAlgn="auto">
                <a:spcBef>
                  <a:spcPts val="0"/>
                </a:spcBef>
                <a:spcAft>
                  <a:spcPts val="0"/>
                </a:spcAft>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4165411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50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1FA4331-DE6A-4EBE-A5F4-E5BAB3049B78}" type="slidenum">
              <a:rPr lang="en-US"/>
              <a:pPr>
                <a:defRPr/>
              </a:pPr>
              <a:t>‹#›</a:t>
            </a:fld>
            <a:endParaRPr lang="en-US"/>
          </a:p>
        </p:txBody>
      </p:sp>
    </p:spTree>
    <p:extLst>
      <p:ext uri="{BB962C8B-B14F-4D97-AF65-F5344CB8AC3E}">
        <p14:creationId xmlns:p14="http://schemas.microsoft.com/office/powerpoint/2010/main" val="1977518724"/>
      </p:ext>
    </p:extLst>
  </p:cSld>
  <p:clrMapOvr>
    <a:masterClrMapping/>
  </p:clrMapOvr>
  <p:transition spd="slow"/>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6DBA7D1-6F2C-46ED-9188-0A05BBCF29AD}" type="slidenum">
              <a:rPr lang="en-US"/>
              <a:pPr>
                <a:defRPr/>
              </a:pPr>
              <a:t>‹#›</a:t>
            </a:fld>
            <a:endParaRPr lang="en-US"/>
          </a:p>
        </p:txBody>
      </p:sp>
    </p:spTree>
    <p:extLst>
      <p:ext uri="{BB962C8B-B14F-4D97-AF65-F5344CB8AC3E}">
        <p14:creationId xmlns:p14="http://schemas.microsoft.com/office/powerpoint/2010/main" val="733741942"/>
      </p:ext>
    </p:extLst>
  </p:cSld>
  <p:clrMapOvr>
    <a:masterClrMapping/>
  </p:clrMapOvr>
  <p:transition spd="slow"/>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7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554102-1E18-46D5-9896-7C5325D90AB5}" type="slidenum">
              <a:rPr lang="en-US"/>
              <a:pPr>
                <a:defRPr/>
              </a:pPr>
              <a:t>‹#›</a:t>
            </a:fld>
            <a:endParaRPr lang="en-US"/>
          </a:p>
        </p:txBody>
      </p:sp>
    </p:spTree>
    <p:extLst>
      <p:ext uri="{BB962C8B-B14F-4D97-AF65-F5344CB8AC3E}">
        <p14:creationId xmlns:p14="http://schemas.microsoft.com/office/powerpoint/2010/main" val="2807061053"/>
      </p:ext>
    </p:extLst>
  </p:cSld>
  <p:clrMapOvr>
    <a:masterClrMapping/>
  </p:clrMapOvr>
  <p:transition spd="slow"/>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65103D1-722E-47EF-8345-03C0DAC50818}" type="slidenum">
              <a:rPr lang="en-US"/>
              <a:pPr>
                <a:defRPr/>
              </a:pPr>
              <a:t>‹#›</a:t>
            </a:fld>
            <a:endParaRPr lang="en-US"/>
          </a:p>
        </p:txBody>
      </p:sp>
    </p:spTree>
    <p:extLst>
      <p:ext uri="{BB962C8B-B14F-4D97-AF65-F5344CB8AC3E}">
        <p14:creationId xmlns:p14="http://schemas.microsoft.com/office/powerpoint/2010/main" val="817801069"/>
      </p:ext>
    </p:extLst>
  </p:cSld>
  <p:clrMapOvr>
    <a:masterClrMapping/>
  </p:clrMapOvr>
  <p:transition spd="slow"/>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63"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6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895EE5C-1C33-4A4B-B121-6444605F3006}" type="slidenum">
              <a:rPr lang="en-US"/>
              <a:pPr>
                <a:defRPr/>
              </a:pPr>
              <a:t>‹#›</a:t>
            </a:fld>
            <a:endParaRPr lang="en-US"/>
          </a:p>
        </p:txBody>
      </p:sp>
    </p:spTree>
    <p:extLst>
      <p:ext uri="{BB962C8B-B14F-4D97-AF65-F5344CB8AC3E}">
        <p14:creationId xmlns:p14="http://schemas.microsoft.com/office/powerpoint/2010/main" val="3134358288"/>
      </p:ext>
    </p:extLst>
  </p:cSld>
  <p:clrMapOvr>
    <a:masterClrMapping/>
  </p:clrMapOvr>
  <p:transition spd="slow"/>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6592DD1-24B7-4D7D-8D68-C101EE7CA824}" type="slidenum">
              <a:rPr lang="en-US"/>
              <a:pPr>
                <a:defRPr/>
              </a:pPr>
              <a:t>‹#›</a:t>
            </a:fld>
            <a:endParaRPr lang="en-US"/>
          </a:p>
        </p:txBody>
      </p:sp>
    </p:spTree>
    <p:extLst>
      <p:ext uri="{BB962C8B-B14F-4D97-AF65-F5344CB8AC3E}">
        <p14:creationId xmlns:p14="http://schemas.microsoft.com/office/powerpoint/2010/main" val="2123784792"/>
      </p:ext>
    </p:extLst>
  </p:cSld>
  <p:clrMapOvr>
    <a:masterClrMapping/>
  </p:clrMapOvr>
  <p:transition spd="slow"/>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D2EE22A-06A0-4F3C-B1F4-F135E5F7FF1B}" type="slidenum">
              <a:rPr lang="en-US"/>
              <a:pPr>
                <a:defRPr/>
              </a:pPr>
              <a:t>‹#›</a:t>
            </a:fld>
            <a:endParaRPr lang="en-US"/>
          </a:p>
        </p:txBody>
      </p:sp>
    </p:spTree>
    <p:extLst>
      <p:ext uri="{BB962C8B-B14F-4D97-AF65-F5344CB8AC3E}">
        <p14:creationId xmlns:p14="http://schemas.microsoft.com/office/powerpoint/2010/main" val="404042680"/>
      </p:ext>
    </p:extLst>
  </p:cSld>
  <p:clrMapOvr>
    <a:masterClrMapping/>
  </p:clrMapOvr>
  <p:transition spd="slow"/>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620C55-E7BC-4B81-B79B-9E2E82A64B94}" type="slidenum">
              <a:rPr lang="en-US"/>
              <a:pPr>
                <a:defRPr/>
              </a:pPr>
              <a:t>‹#›</a:t>
            </a:fld>
            <a:endParaRPr lang="en-US"/>
          </a:p>
        </p:txBody>
      </p:sp>
    </p:spTree>
    <p:extLst>
      <p:ext uri="{BB962C8B-B14F-4D97-AF65-F5344CB8AC3E}">
        <p14:creationId xmlns:p14="http://schemas.microsoft.com/office/powerpoint/2010/main" val="1472119916"/>
      </p:ext>
    </p:extLst>
  </p:cSld>
  <p:clrMapOvr>
    <a:masterClrMapping/>
  </p:clrMapOvr>
  <p:transition spd="slow"/>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A120FD1-41AD-4276-8A37-943B03130C07}" type="slidenum">
              <a:rPr lang="en-US"/>
              <a:pPr>
                <a:defRPr/>
              </a:pPr>
              <a:t>‹#›</a:t>
            </a:fld>
            <a:endParaRPr lang="en-US"/>
          </a:p>
        </p:txBody>
      </p:sp>
    </p:spTree>
    <p:extLst>
      <p:ext uri="{BB962C8B-B14F-4D97-AF65-F5344CB8AC3E}">
        <p14:creationId xmlns:p14="http://schemas.microsoft.com/office/powerpoint/2010/main" val="2126514230"/>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85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85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E556191-0853-4690-8372-5A02D988C9A0}" type="slidenum">
              <a:rPr lang="en-US"/>
              <a:pPr>
                <a:defRPr/>
              </a:pPr>
              <a:t>‹#›</a:t>
            </a:fld>
            <a:endParaRPr lang="en-US"/>
          </a:p>
        </p:txBody>
      </p:sp>
    </p:spTree>
    <p:extLst>
      <p:ext uri="{BB962C8B-B14F-4D97-AF65-F5344CB8AC3E}">
        <p14:creationId xmlns:p14="http://schemas.microsoft.com/office/powerpoint/2010/main" val="1275592915"/>
      </p:ext>
    </p:extLst>
  </p:cSld>
  <p:clrMapOvr>
    <a:masterClrMapping/>
  </p:clrMapOvr>
  <p:transition spd="slow"/>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F0BB8C5-0ED3-429E-932F-805AB1C56027}" type="slidenum">
              <a:rPr lang="en-US"/>
              <a:pPr>
                <a:defRPr/>
              </a:pPr>
              <a:t>‹#›</a:t>
            </a:fld>
            <a:endParaRPr lang="en-US"/>
          </a:p>
        </p:txBody>
      </p:sp>
    </p:spTree>
    <p:extLst>
      <p:ext uri="{BB962C8B-B14F-4D97-AF65-F5344CB8AC3E}">
        <p14:creationId xmlns:p14="http://schemas.microsoft.com/office/powerpoint/2010/main" val="4213010490"/>
      </p:ext>
    </p:extLst>
  </p:cSld>
  <p:clrMapOvr>
    <a:masterClrMapping/>
  </p:clrMapOvr>
  <p:transition spd="slow"/>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3FFEE87-4E59-439A-A2E7-8A19E776A384}" type="slidenum">
              <a:rPr lang="en-US"/>
              <a:pPr>
                <a:defRPr/>
              </a:pPr>
              <a:t>‹#›</a:t>
            </a:fld>
            <a:endParaRPr lang="en-US"/>
          </a:p>
        </p:txBody>
      </p:sp>
    </p:spTree>
    <p:extLst>
      <p:ext uri="{BB962C8B-B14F-4D97-AF65-F5344CB8AC3E}">
        <p14:creationId xmlns:p14="http://schemas.microsoft.com/office/powerpoint/2010/main" val="669247493"/>
      </p:ext>
    </p:extLst>
  </p:cSld>
  <p:clrMapOvr>
    <a:masterClrMapping/>
  </p:clrMapOvr>
  <p:transition spd="slow"/>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92"/>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02F86B4B-BFCA-4879-A042-682C5A0D2E9E}"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1977776899"/>
      </p:ext>
    </p:extLst>
  </p:cSld>
  <p:clrMapOvr>
    <a:masterClrMapping/>
  </p:clrMapOvr>
  <p:transition spd="slow"/>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88107693-8A90-4C5F-9A93-166690EA3272}"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4054473191"/>
      </p:ext>
    </p:extLst>
  </p:cSld>
  <p:clrMapOvr>
    <a:masterClrMapping/>
  </p:clrMapOvr>
  <p:transition spd="slow"/>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26DEBD8C-A27F-4A49-9636-40CF59E8E164}"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1658022034"/>
      </p:ext>
    </p:extLst>
  </p:cSld>
  <p:clrMapOvr>
    <a:masterClrMapping/>
  </p:clrMapOvr>
  <p:transition spd="slow"/>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Footer Placeholder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7" name="Slide Number Placeholder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75C0D3F4-3EAE-4AA7-AF6F-C567E05A4932}"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1964259766"/>
      </p:ext>
    </p:extLst>
  </p:cSld>
  <p:clrMapOvr>
    <a:masterClrMapping/>
  </p:clrMapOvr>
  <p:transition spd="slow"/>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46" y="1535117"/>
            <a:ext cx="4041775"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4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8" name="Rectangle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9" name="Rectangle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A912F833-A004-4522-9272-81338225A24E}"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785889755"/>
      </p:ext>
    </p:extLst>
  </p:cSld>
  <p:clrMapOvr>
    <a:masterClrMapping/>
  </p:clrMapOvr>
  <p:transition spd="slow"/>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4" name="Rectangle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2BD86362-1B85-4504-B164-4666635F92ED}"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029903292"/>
      </p:ext>
    </p:extLst>
  </p:cSld>
  <p:clrMapOvr>
    <a:masterClrMapping/>
  </p:clrMapOvr>
  <p:transition spd="slow"/>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3" name="Rectangle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4" name="Rectangle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AAF64BF3-0250-44F3-86F3-77D136017D7B}"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21267877"/>
      </p:ext>
    </p:extLst>
  </p:cSld>
  <p:clrMapOvr>
    <a:masterClrMapping/>
  </p:clrMapOvr>
  <p:transition spd="slow"/>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3"/>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Footer Placeholder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7" name="Slide Number Placeholder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E080C671-1219-424C-B4EF-01811DFD1087}"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2922757358"/>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8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36443168"/>
      </p:ext>
    </p:extLst>
  </p:cSld>
  <p:clrMapOvr>
    <a:masterClrMapping/>
  </p:clrMapOvr>
  <p:transition>
    <p:fade thruBlk="1"/>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27"/>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404"/>
            <a:ext cx="54864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Footer Placeholder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7" name="Slide Number Placeholder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EB7D90B6-56D1-4F08-834D-5F6EE17978DB}"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4139634136"/>
      </p:ext>
    </p:extLst>
  </p:cSld>
  <p:clrMapOvr>
    <a:masterClrMapping/>
  </p:clrMapOvr>
  <p:transition spd="slow"/>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B12F6487-3866-40CC-86FA-272FCEBB06BE}"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920229225"/>
      </p:ext>
    </p:extLst>
  </p:cSld>
  <p:clrMapOvr>
    <a:masterClrMapping/>
  </p:clrMapOvr>
  <p:transition spd="slow"/>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9071FB65-DB24-4CD2-98E6-DB68B517BA29}"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521826210"/>
      </p:ext>
    </p:extLst>
  </p:cSld>
  <p:clrMapOvr>
    <a:masterClrMapping/>
  </p:clrMapOvr>
  <p:transition spd="slow"/>
</p:sldLayout>
</file>

<file path=ppt/slideLayouts/slideLayout24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9"/>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xfrm>
            <a:off x="457200" y="624525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4" name="Rectangle 5"/>
          <p:cNvSpPr>
            <a:spLocks noGrp="1" noChangeArrowheads="1"/>
          </p:cNvSpPr>
          <p:nvPr>
            <p:ph type="ftr" sz="quarter" idx="11"/>
          </p:nvPr>
        </p:nvSpPr>
        <p:spPr>
          <a:xfrm>
            <a:off x="3124200" y="624525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6"/>
          <p:cNvSpPr>
            <a:spLocks noGrp="1" noChangeArrowheads="1"/>
          </p:cNvSpPr>
          <p:nvPr>
            <p:ph type="sldNum" sz="quarter" idx="12"/>
          </p:nvPr>
        </p:nvSpPr>
        <p:spPr>
          <a:xfrm>
            <a:off x="6553200" y="6245251"/>
            <a:ext cx="2133600" cy="476251"/>
          </a:xfrm>
          <a:prstGeom prst="rect">
            <a:avLst/>
          </a:prstGeom>
          <a:ln/>
        </p:spPr>
        <p:txBody>
          <a:bodyPr/>
          <a:lstStyle>
            <a:lvl1pPr>
              <a:defRPr/>
            </a:lvl1pPr>
          </a:lstStyle>
          <a:p>
            <a:pPr defTabSz="457200" fontAlgn="auto">
              <a:spcBef>
                <a:spcPts val="0"/>
              </a:spcBef>
              <a:spcAft>
                <a:spcPts val="0"/>
              </a:spcAft>
              <a:defRPr/>
            </a:pPr>
            <a:fld id="{5A058639-7602-4E59-A877-021C79EE82E0}"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2079589230"/>
      </p:ext>
    </p:extLst>
  </p:cSld>
  <p:clrMapOvr>
    <a:masterClrMapping/>
  </p:clrMapOvr>
  <p:transition spd="slow"/>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2853308834"/>
      </p:ext>
    </p:extLst>
  </p:cSld>
  <p:clrMapOvr>
    <a:masterClrMapping/>
  </p:clrMapOvr>
  <p:timing>
    <p:tnLst>
      <p:par>
        <p:cTn id="1" dur="indefinite" restart="never" nodeType="tmRoot"/>
      </p:par>
    </p:tnLst>
  </p:timing>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161689"/>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17" name="Footer Placeholder 16"/>
          <p:cNvSpPr>
            <a:spLocks noGrp="1"/>
          </p:cNvSpPr>
          <p:nvPr>
            <p:ph type="ftr" sz="quarter" idx="11"/>
          </p:nvPr>
        </p:nvSpPr>
        <p:spPr/>
        <p:txBody>
          <a:bodyPr/>
          <a:lstStyle/>
          <a:p>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9A820E3-00DC-4A1B-B309-EC1DB506C8E2}"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extLst>
      <p:ext uri="{BB962C8B-B14F-4D97-AF65-F5344CB8AC3E}">
        <p14:creationId xmlns:p14="http://schemas.microsoft.com/office/powerpoint/2010/main" val="4155700525"/>
      </p:ext>
    </p:extLst>
  </p:cSld>
  <p:clrMapOvr>
    <a:overrideClrMapping bg1="lt1" tx1="dk1" bg2="lt2" tx2="dk2" accent1="accent1" accent2="accent2" accent3="accent3" accent4="accent4" accent5="accent5" accent6="accent6" hlink="hlink" folHlink="folHlink"/>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9A820E3-00DC-4A1B-B309-EC1DB506C8E2}"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18224348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5" name="Footer Placeholder 4"/>
          <p:cNvSpPr>
            <a:spLocks noGrp="1"/>
          </p:cNvSpPr>
          <p:nvPr>
            <p:ph type="ftr" sz="quarter" idx="11"/>
          </p:nvPr>
        </p:nvSpPr>
        <p:spPr>
          <a:xfrm>
            <a:off x="800100" y="6172200"/>
            <a:ext cx="4000500" cy="457200"/>
          </a:xfrm>
        </p:spPr>
        <p:txBody>
          <a:bodyPr/>
          <a:lstStyle/>
          <a:p>
            <a:endParaRPr lang="en-US">
              <a:solidFill>
                <a:srgbClr val="696464"/>
              </a:solidFill>
            </a:endParaRP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B9A820E3-00DC-4A1B-B309-EC1DB506C8E2}" type="slidenum">
              <a:rPr lang="en-US" smtClean="0"/>
              <a:pPr/>
              <a:t>‹#›</a:t>
            </a:fld>
            <a:endParaRPr lang="en-US"/>
          </a:p>
        </p:txBody>
      </p:sp>
    </p:spTree>
    <p:extLst>
      <p:ext uri="{BB962C8B-B14F-4D97-AF65-F5344CB8AC3E}">
        <p14:creationId xmlns:p14="http://schemas.microsoft.com/office/powerpoint/2010/main" val="3881430348"/>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B9A820E3-00DC-4A1B-B309-EC1DB506C8E2}"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564607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16537891"/>
      </p:ext>
    </p:extLst>
  </p:cSld>
  <p:clrMapOvr>
    <a:masterClrMapping/>
  </p:clrMapOvr>
  <p:transition>
    <p:fade thruBlk="1"/>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8" name="Footer Placeholder 7"/>
          <p:cNvSpPr>
            <a:spLocks noGrp="1"/>
          </p:cNvSpPr>
          <p:nvPr>
            <p:ph type="ftr" sz="quarter" idx="11"/>
          </p:nvPr>
        </p:nvSpPr>
        <p:spPr/>
        <p:txBody>
          <a:bodyPr/>
          <a:lstStyle/>
          <a:p>
            <a:endParaRPr lang="en-US">
              <a:solidFill>
                <a:srgbClr val="696464"/>
              </a:solidFill>
            </a:endParaRPr>
          </a:p>
        </p:txBody>
      </p:sp>
      <p:sp>
        <p:nvSpPr>
          <p:cNvPr id="9" name="Slide Number Placeholder 8"/>
          <p:cNvSpPr>
            <a:spLocks noGrp="1"/>
          </p:cNvSpPr>
          <p:nvPr>
            <p:ph type="sldNum" sz="quarter" idx="12"/>
          </p:nvPr>
        </p:nvSpPr>
        <p:spPr/>
        <p:txBody>
          <a:bodyPr/>
          <a:lstStyle/>
          <a:p>
            <a:fld id="{B9A820E3-00DC-4A1B-B309-EC1DB506C8E2}"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90119767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4" name="Footer Placeholder 3"/>
          <p:cNvSpPr>
            <a:spLocks noGrp="1"/>
          </p:cNvSpPr>
          <p:nvPr>
            <p:ph type="ftr" sz="quarter" idx="11"/>
          </p:nvPr>
        </p:nvSpPr>
        <p:spPr/>
        <p:txBody>
          <a:bodyPr/>
          <a:lstStyle/>
          <a:p>
            <a:endParaRPr lang="en-US">
              <a:solidFill>
                <a:srgbClr val="696464"/>
              </a:solidFill>
            </a:endParaRPr>
          </a:p>
        </p:txBody>
      </p:sp>
      <p:sp>
        <p:nvSpPr>
          <p:cNvPr id="5" name="Slide Number Placeholder 4"/>
          <p:cNvSpPr>
            <a:spLocks noGrp="1"/>
          </p:cNvSpPr>
          <p:nvPr>
            <p:ph type="sldNum" sz="quarter" idx="12"/>
          </p:nvPr>
        </p:nvSpPr>
        <p:spPr/>
        <p:txBody>
          <a:bodyPr/>
          <a:lstStyle/>
          <a:p>
            <a:fld id="{B9A820E3-00DC-4A1B-B309-EC1DB506C8E2}" type="slidenum">
              <a:rPr lang="en-US" smtClean="0"/>
              <a:pPr/>
              <a:t>‹#›</a:t>
            </a:fld>
            <a:endParaRPr lang="en-US"/>
          </a:p>
        </p:txBody>
      </p:sp>
    </p:spTree>
    <p:extLst>
      <p:ext uri="{BB962C8B-B14F-4D97-AF65-F5344CB8AC3E}">
        <p14:creationId xmlns:p14="http://schemas.microsoft.com/office/powerpoint/2010/main" val="415961642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3" name="Footer Placeholder 2"/>
          <p:cNvSpPr>
            <a:spLocks noGrp="1"/>
          </p:cNvSpPr>
          <p:nvPr>
            <p:ph type="ftr" sz="quarter" idx="11"/>
          </p:nvPr>
        </p:nvSpPr>
        <p:spPr/>
        <p:txBody>
          <a:bodyPr/>
          <a:lstStyle/>
          <a:p>
            <a:endParaRPr lang="en-US">
              <a:solidFill>
                <a:srgbClr val="696464"/>
              </a:solidFill>
            </a:endParaRPr>
          </a:p>
        </p:txBody>
      </p:sp>
      <p:sp>
        <p:nvSpPr>
          <p:cNvPr id="4" name="Slide Number Placeholder 3"/>
          <p:cNvSpPr>
            <a:spLocks noGrp="1"/>
          </p:cNvSpPr>
          <p:nvPr>
            <p:ph type="sldNum" sz="quarter" idx="12"/>
          </p:nvPr>
        </p:nvSpPr>
        <p:spPr/>
        <p:txBody>
          <a:bodyPr/>
          <a:lstStyle/>
          <a:p>
            <a:fld id="{B9A820E3-00DC-4A1B-B309-EC1DB506C8E2}" type="slidenum">
              <a:rPr lang="en-US" smtClean="0"/>
              <a:pPr/>
              <a:t>‹#›</a:t>
            </a:fld>
            <a:endParaRPr lang="en-US"/>
          </a:p>
        </p:txBody>
      </p:sp>
    </p:spTree>
    <p:extLst>
      <p:ext uri="{BB962C8B-B14F-4D97-AF65-F5344CB8AC3E}">
        <p14:creationId xmlns:p14="http://schemas.microsoft.com/office/powerpoint/2010/main" val="397447101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B9A820E3-00DC-4A1B-B309-EC1DB506C8E2}"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97126049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6" name="Footer Placeholder 5"/>
          <p:cNvSpPr>
            <a:spLocks noGrp="1"/>
          </p:cNvSpPr>
          <p:nvPr>
            <p:ph type="ftr" sz="quarter" idx="11"/>
          </p:nvPr>
        </p:nvSpPr>
        <p:spPr>
          <a:xfrm>
            <a:off x="914400" y="6172200"/>
            <a:ext cx="3886200" cy="457200"/>
          </a:xfrm>
        </p:spPr>
        <p:txBody>
          <a:bodyPr/>
          <a:lstStyle/>
          <a:p>
            <a:endParaRPr lang="en-US">
              <a:solidFill>
                <a:srgbClr val="696464"/>
              </a:solidFill>
            </a:endParaRPr>
          </a:p>
        </p:txBody>
      </p:sp>
      <p:sp>
        <p:nvSpPr>
          <p:cNvPr id="7" name="Slide Number Placeholder 6"/>
          <p:cNvSpPr>
            <a:spLocks noGrp="1"/>
          </p:cNvSpPr>
          <p:nvPr>
            <p:ph type="sldNum" sz="quarter" idx="12"/>
          </p:nvPr>
        </p:nvSpPr>
        <p:spPr>
          <a:xfrm>
            <a:off x="146304" y="6208776"/>
            <a:ext cx="457200" cy="457200"/>
          </a:xfrm>
        </p:spPr>
        <p:txBody>
          <a:bodyPr/>
          <a:lstStyle/>
          <a:p>
            <a:fld id="{B9A820E3-00DC-4A1B-B309-EC1DB506C8E2}"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extLst>
      <p:ext uri="{BB962C8B-B14F-4D97-AF65-F5344CB8AC3E}">
        <p14:creationId xmlns:p14="http://schemas.microsoft.com/office/powerpoint/2010/main" val="306155827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9A820E3-00DC-4A1B-B309-EC1DB506C8E2}" type="slidenum">
              <a:rPr lang="en-US" smtClean="0"/>
              <a:pPr/>
              <a:t>‹#›</a:t>
            </a:fld>
            <a:endParaRPr lang="en-US"/>
          </a:p>
        </p:txBody>
      </p:sp>
    </p:spTree>
    <p:extLst>
      <p:ext uri="{BB962C8B-B14F-4D97-AF65-F5344CB8AC3E}">
        <p14:creationId xmlns:p14="http://schemas.microsoft.com/office/powerpoint/2010/main" val="26788555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9A820E3-00DC-4A1B-B309-EC1DB506C8E2}" type="slidenum">
              <a:rPr lang="en-US" smtClean="0"/>
              <a:pPr/>
              <a:t>‹#›</a:t>
            </a:fld>
            <a:endParaRPr lang="en-US"/>
          </a:p>
        </p:txBody>
      </p:sp>
    </p:spTree>
    <p:extLst>
      <p:ext uri="{BB962C8B-B14F-4D97-AF65-F5344CB8AC3E}">
        <p14:creationId xmlns:p14="http://schemas.microsoft.com/office/powerpoint/2010/main" val="309561526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17" name="Footer Placeholder 16"/>
          <p:cNvSpPr>
            <a:spLocks noGrp="1"/>
          </p:cNvSpPr>
          <p:nvPr>
            <p:ph type="ftr" sz="quarter" idx="11"/>
          </p:nvPr>
        </p:nvSpPr>
        <p:spPr/>
        <p:txBody>
          <a:bodyPr/>
          <a:lstStyle/>
          <a:p>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9A820E3-00DC-4A1B-B309-EC1DB506C8E2}"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extLst>
      <p:ext uri="{BB962C8B-B14F-4D97-AF65-F5344CB8AC3E}">
        <p14:creationId xmlns:p14="http://schemas.microsoft.com/office/powerpoint/2010/main" val="1709808693"/>
      </p:ext>
    </p:extLst>
  </p:cSld>
  <p:clrMapOvr>
    <a:overrideClrMapping bg1="lt1" tx1="dk1" bg2="lt2" tx2="dk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9A820E3-00DC-4A1B-B309-EC1DB506C8E2}"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1966823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5" name="Footer Placeholder 4"/>
          <p:cNvSpPr>
            <a:spLocks noGrp="1"/>
          </p:cNvSpPr>
          <p:nvPr>
            <p:ph type="ftr" sz="quarter" idx="11"/>
          </p:nvPr>
        </p:nvSpPr>
        <p:spPr>
          <a:xfrm>
            <a:off x="800100" y="6172200"/>
            <a:ext cx="4000500" cy="457200"/>
          </a:xfrm>
        </p:spPr>
        <p:txBody>
          <a:bodyPr/>
          <a:lstStyle/>
          <a:p>
            <a:endParaRPr lang="en-US">
              <a:solidFill>
                <a:srgbClr val="696464"/>
              </a:solidFill>
            </a:endParaRP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B9A820E3-00DC-4A1B-B309-EC1DB506C8E2}" type="slidenum">
              <a:rPr lang="en-US" smtClean="0"/>
              <a:pPr/>
              <a:t>‹#›</a:t>
            </a:fld>
            <a:endParaRPr lang="en-US"/>
          </a:p>
        </p:txBody>
      </p:sp>
    </p:spTree>
    <p:extLst>
      <p:ext uri="{BB962C8B-B14F-4D97-AF65-F5344CB8AC3E}">
        <p14:creationId xmlns:p14="http://schemas.microsoft.com/office/powerpoint/2010/main" val="122309362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3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604141562"/>
      </p:ext>
    </p:extLst>
  </p:cSld>
  <p:clrMapOvr>
    <a:masterClrMapping/>
  </p:clrMapOvr>
  <p:transition>
    <p:fade thruBlk="1"/>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B9A820E3-00DC-4A1B-B309-EC1DB506C8E2}"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23272431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8" name="Footer Placeholder 7"/>
          <p:cNvSpPr>
            <a:spLocks noGrp="1"/>
          </p:cNvSpPr>
          <p:nvPr>
            <p:ph type="ftr" sz="quarter" idx="11"/>
          </p:nvPr>
        </p:nvSpPr>
        <p:spPr/>
        <p:txBody>
          <a:bodyPr/>
          <a:lstStyle/>
          <a:p>
            <a:endParaRPr lang="en-US">
              <a:solidFill>
                <a:srgbClr val="696464"/>
              </a:solidFill>
            </a:endParaRPr>
          </a:p>
        </p:txBody>
      </p:sp>
      <p:sp>
        <p:nvSpPr>
          <p:cNvPr id="9" name="Slide Number Placeholder 8"/>
          <p:cNvSpPr>
            <a:spLocks noGrp="1"/>
          </p:cNvSpPr>
          <p:nvPr>
            <p:ph type="sldNum" sz="quarter" idx="12"/>
          </p:nvPr>
        </p:nvSpPr>
        <p:spPr/>
        <p:txBody>
          <a:bodyPr/>
          <a:lstStyle/>
          <a:p>
            <a:fld id="{B9A820E3-00DC-4A1B-B309-EC1DB506C8E2}"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91113093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4" name="Footer Placeholder 3"/>
          <p:cNvSpPr>
            <a:spLocks noGrp="1"/>
          </p:cNvSpPr>
          <p:nvPr>
            <p:ph type="ftr" sz="quarter" idx="11"/>
          </p:nvPr>
        </p:nvSpPr>
        <p:spPr/>
        <p:txBody>
          <a:bodyPr/>
          <a:lstStyle/>
          <a:p>
            <a:endParaRPr lang="en-US">
              <a:solidFill>
                <a:srgbClr val="696464"/>
              </a:solidFill>
            </a:endParaRPr>
          </a:p>
        </p:txBody>
      </p:sp>
      <p:sp>
        <p:nvSpPr>
          <p:cNvPr id="5" name="Slide Number Placeholder 4"/>
          <p:cNvSpPr>
            <a:spLocks noGrp="1"/>
          </p:cNvSpPr>
          <p:nvPr>
            <p:ph type="sldNum" sz="quarter" idx="12"/>
          </p:nvPr>
        </p:nvSpPr>
        <p:spPr/>
        <p:txBody>
          <a:bodyPr/>
          <a:lstStyle/>
          <a:p>
            <a:fld id="{B9A820E3-00DC-4A1B-B309-EC1DB506C8E2}" type="slidenum">
              <a:rPr lang="en-US" smtClean="0"/>
              <a:pPr/>
              <a:t>‹#›</a:t>
            </a:fld>
            <a:endParaRPr lang="en-US"/>
          </a:p>
        </p:txBody>
      </p:sp>
    </p:spTree>
    <p:extLst>
      <p:ext uri="{BB962C8B-B14F-4D97-AF65-F5344CB8AC3E}">
        <p14:creationId xmlns:p14="http://schemas.microsoft.com/office/powerpoint/2010/main" val="240060932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3" name="Footer Placeholder 2"/>
          <p:cNvSpPr>
            <a:spLocks noGrp="1"/>
          </p:cNvSpPr>
          <p:nvPr>
            <p:ph type="ftr" sz="quarter" idx="11"/>
          </p:nvPr>
        </p:nvSpPr>
        <p:spPr/>
        <p:txBody>
          <a:bodyPr/>
          <a:lstStyle/>
          <a:p>
            <a:endParaRPr lang="en-US">
              <a:solidFill>
                <a:srgbClr val="696464"/>
              </a:solidFill>
            </a:endParaRPr>
          </a:p>
        </p:txBody>
      </p:sp>
      <p:sp>
        <p:nvSpPr>
          <p:cNvPr id="4" name="Slide Number Placeholder 3"/>
          <p:cNvSpPr>
            <a:spLocks noGrp="1"/>
          </p:cNvSpPr>
          <p:nvPr>
            <p:ph type="sldNum" sz="quarter" idx="12"/>
          </p:nvPr>
        </p:nvSpPr>
        <p:spPr/>
        <p:txBody>
          <a:bodyPr/>
          <a:lstStyle/>
          <a:p>
            <a:fld id="{B9A820E3-00DC-4A1B-B309-EC1DB506C8E2}" type="slidenum">
              <a:rPr lang="en-US" smtClean="0"/>
              <a:pPr/>
              <a:t>‹#›</a:t>
            </a:fld>
            <a:endParaRPr lang="en-US"/>
          </a:p>
        </p:txBody>
      </p:sp>
    </p:spTree>
    <p:extLst>
      <p:ext uri="{BB962C8B-B14F-4D97-AF65-F5344CB8AC3E}">
        <p14:creationId xmlns:p14="http://schemas.microsoft.com/office/powerpoint/2010/main" val="272055408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B9A820E3-00DC-4A1B-B309-EC1DB506C8E2}"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29535760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6" name="Footer Placeholder 5"/>
          <p:cNvSpPr>
            <a:spLocks noGrp="1"/>
          </p:cNvSpPr>
          <p:nvPr>
            <p:ph type="ftr" sz="quarter" idx="11"/>
          </p:nvPr>
        </p:nvSpPr>
        <p:spPr>
          <a:xfrm>
            <a:off x="914400" y="6172200"/>
            <a:ext cx="3886200" cy="457200"/>
          </a:xfrm>
        </p:spPr>
        <p:txBody>
          <a:bodyPr/>
          <a:lstStyle/>
          <a:p>
            <a:endParaRPr lang="en-US">
              <a:solidFill>
                <a:srgbClr val="696464"/>
              </a:solidFill>
            </a:endParaRPr>
          </a:p>
        </p:txBody>
      </p:sp>
      <p:sp>
        <p:nvSpPr>
          <p:cNvPr id="7" name="Slide Number Placeholder 6"/>
          <p:cNvSpPr>
            <a:spLocks noGrp="1"/>
          </p:cNvSpPr>
          <p:nvPr>
            <p:ph type="sldNum" sz="quarter" idx="12"/>
          </p:nvPr>
        </p:nvSpPr>
        <p:spPr>
          <a:xfrm>
            <a:off x="146304" y="6208776"/>
            <a:ext cx="457200" cy="457200"/>
          </a:xfrm>
        </p:spPr>
        <p:txBody>
          <a:bodyPr/>
          <a:lstStyle/>
          <a:p>
            <a:fld id="{B9A820E3-00DC-4A1B-B309-EC1DB506C8E2}"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extLst>
      <p:ext uri="{BB962C8B-B14F-4D97-AF65-F5344CB8AC3E}">
        <p14:creationId xmlns:p14="http://schemas.microsoft.com/office/powerpoint/2010/main" val="155050768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9A820E3-00DC-4A1B-B309-EC1DB506C8E2}" type="slidenum">
              <a:rPr lang="en-US" smtClean="0"/>
              <a:pPr/>
              <a:t>‹#›</a:t>
            </a:fld>
            <a:endParaRPr lang="en-US"/>
          </a:p>
        </p:txBody>
      </p:sp>
    </p:spTree>
    <p:extLst>
      <p:ext uri="{BB962C8B-B14F-4D97-AF65-F5344CB8AC3E}">
        <p14:creationId xmlns:p14="http://schemas.microsoft.com/office/powerpoint/2010/main" val="227902986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93597CB-5DE8-4EE2-8A26-F314416F6BD9}" type="datetimeFigureOut">
              <a:rPr lang="en-US" smtClean="0">
                <a:solidFill>
                  <a:srgbClr val="696464"/>
                </a:solidFill>
              </a:rPr>
              <a:pPr/>
              <a:t>5/3/2018</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9A820E3-00DC-4A1B-B309-EC1DB506C8E2}" type="slidenum">
              <a:rPr lang="en-US" smtClean="0"/>
              <a:pPr/>
              <a:t>‹#›</a:t>
            </a:fld>
            <a:endParaRPr lang="en-US"/>
          </a:p>
        </p:txBody>
      </p:sp>
    </p:spTree>
    <p:extLst>
      <p:ext uri="{BB962C8B-B14F-4D97-AF65-F5344CB8AC3E}">
        <p14:creationId xmlns:p14="http://schemas.microsoft.com/office/powerpoint/2010/main" val="93273532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26450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125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2502512"/>
      </p:ext>
    </p:extLst>
  </p:cSld>
  <p:clrMapOvr>
    <a:masterClrMapping/>
  </p:clrMapOvr>
  <p:transition>
    <p:fade thruBlk="1"/>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114451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787902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190722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781372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045323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265234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79744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236491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5745B1-B644-4C11-A172-21D372324C3B}"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3D5279-EDE8-4F54-9ED3-2CDCE4B6C9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454802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iRes.jp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
            <a:ext cx="9144000" cy="6857190"/>
          </a:xfrm>
          <a:prstGeom prst="rect">
            <a:avLst/>
          </a:prstGeom>
        </p:spPr>
      </p:pic>
      <p:sp>
        <p:nvSpPr>
          <p:cNvPr id="2" name="Title 1"/>
          <p:cNvSpPr>
            <a:spLocks noGrp="1"/>
          </p:cNvSpPr>
          <p:nvPr>
            <p:ph type="ctrTitle"/>
          </p:nvPr>
        </p:nvSpPr>
        <p:spPr>
          <a:xfrm>
            <a:off x="1143000" y="2088335"/>
            <a:ext cx="6858000" cy="1421671"/>
          </a:xfrm>
          <a:solidFill>
            <a:schemeClr val="bg1"/>
          </a:solidFill>
        </p:spPr>
        <p:txBody>
          <a:bodyPr anchor="b">
            <a:normAutofit/>
          </a:bodyPr>
          <a:lstStyle>
            <a:lvl1pPr algn="ctr">
              <a:defRPr sz="48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143000" y="3503183"/>
            <a:ext cx="6858000" cy="1176597"/>
          </a:xfrm>
          <a:solidFill>
            <a:schemeClr val="bg1"/>
          </a:solidFill>
        </p:spPr>
        <p:txBody>
          <a:bodyPr anchor="t"/>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a:p>
            <a:r>
              <a:rPr lang="en-US" dirty="0"/>
              <a:t>Click to edit Master subtitle style</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
        <p:nvSpPr>
          <p:cNvPr id="12" name="Rectangle 11"/>
          <p:cNvSpPr/>
          <p:nvPr userDrawn="1"/>
        </p:nvSpPr>
        <p:spPr>
          <a:xfrm>
            <a:off x="1143000" y="1134777"/>
            <a:ext cx="6858000" cy="951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57316" y="1244748"/>
            <a:ext cx="2029372" cy="731520"/>
          </a:xfrm>
          <a:prstGeom prst="rect">
            <a:avLst/>
          </a:prstGeom>
        </p:spPr>
      </p:pic>
      <p:sp>
        <p:nvSpPr>
          <p:cNvPr id="13" name="Rectangle 12"/>
          <p:cNvSpPr/>
          <p:nvPr userDrawn="1"/>
        </p:nvSpPr>
        <p:spPr>
          <a:xfrm>
            <a:off x="1143000" y="4680248"/>
            <a:ext cx="6858000" cy="276999"/>
          </a:xfrm>
          <a:prstGeom prst="rect">
            <a:avLst/>
          </a:prstGeom>
          <a:solidFill>
            <a:schemeClr val="bg1"/>
          </a:solidFill>
        </p:spPr>
        <p:txBody>
          <a:bodyPr wrap="square">
            <a:spAutoFit/>
          </a:bodyPr>
          <a:lstStyle/>
          <a:p>
            <a:pPr algn="ctr" fontAlgn="auto">
              <a:spcBef>
                <a:spcPts val="0"/>
              </a:spcBef>
              <a:spcAft>
                <a:spcPts val="0"/>
              </a:spcAft>
            </a:pPr>
            <a:endParaRPr lang="en-US" sz="1200" i="1" dirty="0">
              <a:solidFill>
                <a:srgbClr val="000090"/>
              </a:solidFill>
              <a:latin typeface="Arial" charset="0"/>
              <a:ea typeface="Arial" charset="0"/>
              <a:cs typeface="Arial" charset="0"/>
            </a:endParaRPr>
          </a:p>
        </p:txBody>
      </p:sp>
    </p:spTree>
    <p:extLst>
      <p:ext uri="{BB962C8B-B14F-4D97-AF65-F5344CB8AC3E}">
        <p14:creationId xmlns:p14="http://schemas.microsoft.com/office/powerpoint/2010/main" val="28832324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4"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4417578"/>
      </p:ext>
    </p:extLst>
  </p:cSld>
  <p:clrMapOvr>
    <a:masterClrMapping/>
  </p:clrMapOvr>
  <p:transition>
    <p:fade thruBlk="1"/>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179771"/>
            <a:ext cx="8574044" cy="438064"/>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457876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82"/>
            <a:ext cx="7886700" cy="2852737"/>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623888" y="4589932"/>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217396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149181"/>
            <a:ext cx="3886200" cy="50277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149181"/>
            <a:ext cx="3886200" cy="5027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969916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582149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862428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271767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3887391" y="987466"/>
            <a:ext cx="4629150"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762972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3887391" y="98746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546481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655254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27061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8625612"/>
      </p:ext>
    </p:extLst>
  </p:cSld>
  <p:clrMapOvr>
    <a:masterClrMapping/>
  </p:clrMapOvr>
  <p:transition>
    <p:fade thruBlk="1"/>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iRes.jp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
            <a:ext cx="9144000" cy="6857190"/>
          </a:xfrm>
          <a:prstGeom prst="rect">
            <a:avLst/>
          </a:prstGeom>
        </p:spPr>
      </p:pic>
      <p:sp>
        <p:nvSpPr>
          <p:cNvPr id="2" name="Title 1"/>
          <p:cNvSpPr>
            <a:spLocks noGrp="1"/>
          </p:cNvSpPr>
          <p:nvPr>
            <p:ph type="ctrTitle"/>
          </p:nvPr>
        </p:nvSpPr>
        <p:spPr>
          <a:xfrm>
            <a:off x="1143000" y="2088507"/>
            <a:ext cx="6858000" cy="1421671"/>
          </a:xfrm>
          <a:solidFill>
            <a:schemeClr val="bg1"/>
          </a:solidFill>
        </p:spPr>
        <p:txBody>
          <a:bodyPr anchor="b">
            <a:normAutofit/>
          </a:bodyPr>
          <a:lstStyle>
            <a:lvl1pPr algn="ctr">
              <a:defRPr sz="48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143000" y="3503183"/>
            <a:ext cx="6858000" cy="1176597"/>
          </a:xfrm>
          <a:solidFill>
            <a:schemeClr val="bg1"/>
          </a:solidFill>
        </p:spPr>
        <p:txBody>
          <a:bodyPr anchor="t"/>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a:p>
            <a:r>
              <a:rPr lang="en-US" dirty="0"/>
              <a:t>Click to edit Master subtitle style</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
        <p:nvSpPr>
          <p:cNvPr id="12" name="Rectangle 11"/>
          <p:cNvSpPr/>
          <p:nvPr userDrawn="1"/>
        </p:nvSpPr>
        <p:spPr>
          <a:xfrm>
            <a:off x="1143000" y="1134777"/>
            <a:ext cx="6858000" cy="951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57316" y="1244748"/>
            <a:ext cx="2029372" cy="731520"/>
          </a:xfrm>
          <a:prstGeom prst="rect">
            <a:avLst/>
          </a:prstGeom>
        </p:spPr>
      </p:pic>
      <p:sp>
        <p:nvSpPr>
          <p:cNvPr id="13" name="Rectangle 12"/>
          <p:cNvSpPr/>
          <p:nvPr userDrawn="1"/>
        </p:nvSpPr>
        <p:spPr>
          <a:xfrm>
            <a:off x="1143000" y="4680254"/>
            <a:ext cx="6858000" cy="276999"/>
          </a:xfrm>
          <a:prstGeom prst="rect">
            <a:avLst/>
          </a:prstGeom>
          <a:solidFill>
            <a:schemeClr val="bg1"/>
          </a:solidFill>
        </p:spPr>
        <p:txBody>
          <a:bodyPr wrap="square">
            <a:spAutoFit/>
          </a:bodyPr>
          <a:lstStyle/>
          <a:p>
            <a:pPr algn="ctr" fontAlgn="auto">
              <a:spcBef>
                <a:spcPts val="0"/>
              </a:spcBef>
              <a:spcAft>
                <a:spcPts val="0"/>
              </a:spcAft>
            </a:pPr>
            <a:endParaRPr lang="en-US" sz="1200" i="1" dirty="0">
              <a:solidFill>
                <a:srgbClr val="000090"/>
              </a:solidFill>
              <a:latin typeface="Arial" charset="0"/>
              <a:ea typeface="Arial" charset="0"/>
              <a:cs typeface="Arial" charset="0"/>
            </a:endParaRPr>
          </a:p>
        </p:txBody>
      </p:sp>
    </p:spTree>
    <p:extLst>
      <p:ext uri="{BB962C8B-B14F-4D97-AF65-F5344CB8AC3E}">
        <p14:creationId xmlns:p14="http://schemas.microsoft.com/office/powerpoint/2010/main" val="1331439174"/>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179771"/>
            <a:ext cx="8574044" cy="438064"/>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709482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709954"/>
            <a:ext cx="7886700" cy="2852737"/>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623887" y="458993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981108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149181"/>
            <a:ext cx="3886200" cy="50277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149181"/>
            <a:ext cx="3886200" cy="5027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10339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472368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415314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966895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3887391" y="987638"/>
            <a:ext cx="4629150"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370504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3887391" y="98763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258956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022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3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DEBD8C-A27F-4A49-9636-40CF59E8E164}" type="slidenum">
              <a:rPr lang="en-US"/>
              <a:pPr>
                <a:defRPr/>
              </a:pPr>
              <a:t>‹#›</a:t>
            </a:fld>
            <a:endParaRPr lang="en-US"/>
          </a:p>
        </p:txBody>
      </p:sp>
    </p:spTree>
    <p:extLst>
      <p:ext uri="{BB962C8B-B14F-4D97-AF65-F5344CB8AC3E}">
        <p14:creationId xmlns:p14="http://schemas.microsoft.com/office/powerpoint/2010/main" val="2805861676"/>
      </p:ext>
    </p:extLst>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03585"/>
      </p:ext>
    </p:extLst>
  </p:cSld>
  <p:clrMapOvr>
    <a:masterClrMapping/>
  </p:clrMapOvr>
  <p:transition>
    <p:fade thruBlk="1"/>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363029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Arial"/>
                <a:cs typeface="Arial"/>
              </a:defRPr>
            </a:lvl1pPr>
            <a:lvl2pPr>
              <a:defRPr sz="14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199237286"/>
      </p:ext>
    </p:extLst>
  </p:cSld>
  <p:clrMapOvr>
    <a:masterClrMapping/>
  </p:clrMapOvr>
  <p:timing>
    <p:tnLst>
      <p:par>
        <p:cTn id="1" dur="indefinite" restart="never" nodeType="tmRoot"/>
      </p:par>
    </p:tnLst>
  </p:timing>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14400"/>
            <a:ext cx="4038600" cy="5184648"/>
          </a:xfrm>
          <a:prstGeom prst="rect">
            <a:avLst/>
          </a:prstGeom>
        </p:spPr>
        <p:txBody>
          <a:bodyPr/>
          <a:lstStyle>
            <a:lvl1pPr>
              <a:defRPr sz="1600" b="0" i="0">
                <a:latin typeface="Helvetica"/>
                <a:cs typeface="Helvetica"/>
              </a:defRPr>
            </a:lvl1pPr>
            <a:lvl2pPr>
              <a:defRPr sz="1400" b="0" i="0">
                <a:latin typeface="Helvetica"/>
                <a:cs typeface="Helvetica"/>
              </a:defRPr>
            </a:lvl2pPr>
            <a:lvl3pPr>
              <a:defRPr sz="1200" b="0" i="0">
                <a:latin typeface="Helvetica"/>
                <a:cs typeface="Helvetica"/>
              </a:defRPr>
            </a:lvl3pPr>
            <a:lvl4pPr>
              <a:defRPr sz="1200" b="0" i="0">
                <a:latin typeface="Helvetica"/>
                <a:cs typeface="Helvetica"/>
              </a:defRPr>
            </a:lvl4pPr>
            <a:lvl5pPr>
              <a:defRPr sz="1200" b="0" i="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4038600" cy="5184648"/>
          </a:xfrm>
          <a:prstGeom prst="rect">
            <a:avLst/>
          </a:prstGeom>
        </p:spPr>
        <p:txBody>
          <a:bodyPr/>
          <a:lstStyle>
            <a:lvl1pPr>
              <a:defRPr sz="1600">
                <a:latin typeface="Helvetica"/>
                <a:cs typeface="Helvetica"/>
              </a:defRPr>
            </a:lvl1pPr>
            <a:lvl2pPr>
              <a:defRPr sz="1400">
                <a:latin typeface="Helvetica"/>
                <a:cs typeface="Helvetica"/>
              </a:defRPr>
            </a:lvl2pPr>
            <a:lvl3pPr>
              <a:defRPr sz="1200">
                <a:latin typeface="Helvetica"/>
                <a:cs typeface="Helvetica"/>
              </a:defRPr>
            </a:lvl3pPr>
            <a:lvl4pPr>
              <a:defRPr sz="1200">
                <a:latin typeface="Helvetica"/>
                <a:cs typeface="Helvetica"/>
              </a:defRPr>
            </a:lvl4pPr>
            <a:lvl5pPr>
              <a:defRPr sz="120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155448" y="73152"/>
            <a:ext cx="8867412" cy="457200"/>
          </a:xfrm>
          <a:prstGeom prst="rect">
            <a:avLst/>
          </a:prstGeom>
        </p:spPr>
        <p:txBody>
          <a:bodyPr vert="horz"/>
          <a:lstStyle>
            <a:lvl1pPr algn="l">
              <a:defRPr sz="2000" b="1" i="0">
                <a:solidFill>
                  <a:schemeClr val="bg1"/>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41900582"/>
      </p:ext>
    </p:extLst>
  </p:cSld>
  <p:clrMapOvr>
    <a:masterClrMapping/>
  </p:clrMapOvr>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87089193"/>
      </p:ext>
    </p:extLst>
  </p:cSld>
  <p:clrMapOvr>
    <a:masterClrMapping/>
  </p:clrMapOvr>
  <p:timing>
    <p:tnLst>
      <p:par>
        <p:cTn id="1" dur="indefinite" restart="never" nodeType="tmRoot"/>
      </p:par>
    </p:tnLst>
  </p:timing>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prstClr val="black"/>
              </a:solidFill>
              <a:latin typeface="Arial"/>
            </a:endParaRPr>
          </a:p>
        </p:txBody>
      </p:sp>
      <p:sp>
        <p:nvSpPr>
          <p:cNvPr id="3" name="Rectangle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prstClr val="black"/>
              </a:solidFill>
              <a:latin typeface="Arial"/>
            </a:endParaRPr>
          </a:p>
        </p:txBody>
      </p:sp>
      <p:sp>
        <p:nvSpPr>
          <p:cNvPr id="4" name="Rectangle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E5D170A9-64E3-4B39-9F39-ABDC46B8A31E}" type="slidenum">
              <a:rPr lang="en-US">
                <a:solidFill>
                  <a:prstClr val="black"/>
                </a:solidFill>
                <a:latin typeface="Arial"/>
              </a:rPr>
              <a:pPr defTabSz="457200" fontAlgn="auto">
                <a:spcBef>
                  <a:spcPts val="0"/>
                </a:spcBef>
                <a:spcAft>
                  <a:spcPts val="0"/>
                </a:spcAft>
                <a:defRPr/>
              </a:pPr>
              <a:t>‹#›</a:t>
            </a:fld>
            <a:endParaRPr lang="en-US">
              <a:solidFill>
                <a:prstClr val="black"/>
              </a:solidFill>
              <a:latin typeface="Arial"/>
            </a:endParaRPr>
          </a:p>
        </p:txBody>
      </p:sp>
    </p:spTree>
    <p:extLst>
      <p:ext uri="{BB962C8B-B14F-4D97-AF65-F5344CB8AC3E}">
        <p14:creationId xmlns:p14="http://schemas.microsoft.com/office/powerpoint/2010/main" val="106433491"/>
      </p:ext>
    </p:extLst>
  </p:cSld>
  <p:clrMapOvr>
    <a:masterClrMapping/>
  </p:clrMapOvr>
  <p:transition spd="slow"/>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40587"/>
            <a:ext cx="7772400" cy="1960033"/>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5181600"/>
            <a:ext cx="6400800" cy="233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589165894"/>
      </p:ext>
    </p:extLst>
  </p:cSld>
  <p:clrMapOvr>
    <a:masterClrMapping/>
  </p:clrMapOvr>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97812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p:nvPr>
        </p:nvSpPr>
        <p:spPr>
          <a:xfrm>
            <a:off x="155487" y="73152"/>
            <a:ext cx="8847875" cy="457200"/>
          </a:xfrm>
          <a:prstGeom prst="rect">
            <a:avLst/>
          </a:prstGeom>
        </p:spPr>
        <p:txBody>
          <a:bodyPr vert="horz"/>
          <a:lstStyle>
            <a:lvl1pPr algn="l">
              <a:defRPr sz="2000" b="1" i="0">
                <a:solidFill>
                  <a:schemeClr val="bg1"/>
                </a:solidFill>
                <a:latin typeface="Helvetica"/>
                <a:cs typeface="Helvetica"/>
              </a:defRPr>
            </a:lvl1pPr>
          </a:lstStyle>
          <a:p>
            <a:r>
              <a:rPr lang="en-US"/>
              <a:t>Click to edit Master title style</a:t>
            </a:r>
          </a:p>
        </p:txBody>
      </p:sp>
      <p:sp>
        <p:nvSpPr>
          <p:cNvPr id="2" name="Date Placeholder 1"/>
          <p:cNvSpPr>
            <a:spLocks noGrp="1"/>
          </p:cNvSpPr>
          <p:nvPr>
            <p:ph type="dt" sz="half" idx="10"/>
          </p:nvPr>
        </p:nvSpPr>
        <p:spPr>
          <a:xfrm>
            <a:off x="457200" y="6493275"/>
            <a:ext cx="2133600" cy="365125"/>
          </a:xfrm>
          <a:prstGeom prst="rect">
            <a:avLst/>
          </a:prstGeom>
        </p:spPr>
        <p:txBody>
          <a:bodyPr/>
          <a:lstStyle/>
          <a:p>
            <a:pPr defTabSz="457200" fontAlgn="auto">
              <a:spcBef>
                <a:spcPts val="0"/>
              </a:spcBef>
              <a:spcAft>
                <a:spcPts val="0"/>
              </a:spcAft>
            </a:pPr>
            <a:fld id="{F802D272-7145-0D43-9714-592F6C1C2442}" type="datetime1">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6" name="Footer Placeholder 5"/>
          <p:cNvSpPr>
            <a:spLocks noGrp="1"/>
          </p:cNvSpPr>
          <p:nvPr>
            <p:ph type="ftr" sz="quarter" idx="11"/>
          </p:nvPr>
        </p:nvSpPr>
        <p:spPr>
          <a:xfrm>
            <a:off x="3124200" y="6493275"/>
            <a:ext cx="2895600" cy="365125"/>
          </a:xfrm>
          <a:prstGeom prst="rect">
            <a:avLst/>
          </a:prstGeom>
        </p:spPr>
        <p:txBody>
          <a:bodyPr/>
          <a:lstStyle/>
          <a:p>
            <a:pPr defTabSz="457200" fontAlgn="auto">
              <a:spcBef>
                <a:spcPts val="0"/>
              </a:spcBef>
              <a:spcAft>
                <a:spcPts val="0"/>
              </a:spcAft>
            </a:pPr>
            <a:r>
              <a:rPr lang="en-US" smtClean="0">
                <a:solidFill>
                  <a:prstClr val="black">
                    <a:tint val="75000"/>
                  </a:prstClr>
                </a:solidFill>
                <a:latin typeface="Helvetica"/>
              </a:rPr>
              <a:t>Biodefense World Summit 2016</a:t>
            </a:r>
            <a:endParaRPr lang="en-US">
              <a:solidFill>
                <a:prstClr val="black">
                  <a:tint val="75000"/>
                </a:prstClr>
              </a:solidFill>
              <a:latin typeface="Helvetica"/>
            </a:endParaRPr>
          </a:p>
        </p:txBody>
      </p:sp>
      <p:sp>
        <p:nvSpPr>
          <p:cNvPr id="7" name="Slide Number Placeholder 6"/>
          <p:cNvSpPr>
            <a:spLocks noGrp="1"/>
          </p:cNvSpPr>
          <p:nvPr>
            <p:ph type="sldNum" sz="quarter" idx="12"/>
          </p:nvPr>
        </p:nvSpPr>
        <p:spPr>
          <a:xfrm>
            <a:off x="6553200" y="6493275"/>
            <a:ext cx="2133600" cy="365125"/>
          </a:xfrm>
          <a:prstGeom prst="rect">
            <a:avLst/>
          </a:prstGeom>
        </p:spPr>
        <p:txBody>
          <a:bodyPr/>
          <a:lstStyle/>
          <a:p>
            <a:pPr defTabSz="457200" fontAlgn="auto">
              <a:spcBef>
                <a:spcPts val="0"/>
              </a:spcBef>
              <a:spcAft>
                <a:spcPts val="0"/>
              </a:spcAft>
            </a:pPr>
            <a:fld id="{D93102F2-4DC9-F045-BAB0-8B7C56B698F2}" type="slidenum">
              <a:rPr>
                <a:solidFill>
                  <a:prstClr val="black">
                    <a:tint val="75000"/>
                  </a:prstClr>
                </a:solidFill>
                <a:latin typeface="Helvetica"/>
              </a:rPr>
              <a:pPr defTabSz="457200" fontAlgn="auto">
                <a:spcBef>
                  <a:spcPts val="0"/>
                </a:spcBef>
                <a:spcAft>
                  <a:spcPts val="0"/>
                </a:spcAft>
              </a:pPr>
              <a:t>‹#›</a:t>
            </a:fld>
            <a:endParaRPr lang="en-US">
              <a:solidFill>
                <a:prstClr val="black">
                  <a:tint val="75000"/>
                </a:prstClr>
              </a:solidFill>
              <a:latin typeface="Helvetica"/>
            </a:endParaRPr>
          </a:p>
        </p:txBody>
      </p:sp>
    </p:spTree>
    <p:extLst>
      <p:ext uri="{BB962C8B-B14F-4D97-AF65-F5344CB8AC3E}">
        <p14:creationId xmlns:p14="http://schemas.microsoft.com/office/powerpoint/2010/main" val="132687346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143000"/>
          </a:xfrm>
          <a:prstGeom prst="rect">
            <a:avLst/>
          </a:prstGeom>
        </p:spPr>
        <p:txBody>
          <a:bodyPr/>
          <a:lstStyle>
            <a:lvl1pPr>
              <a:defRPr sz="1600">
                <a:latin typeface="Helvetica" panose="020B0604020202020204" pitchFamily="34" charset="0"/>
                <a:cs typeface="Helvetica" panose="020B0604020202020204" pitchFamily="34" charset="0"/>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457200" y="6356750"/>
            <a:ext cx="2133600" cy="365125"/>
          </a:xfrm>
          <a:prstGeom prst="rect">
            <a:avLst/>
          </a:prstGeom>
        </p:spPr>
        <p:txBody>
          <a:bodyPr/>
          <a:lstStyle/>
          <a:p>
            <a:pPr defTabSz="457200" fontAlgn="auto">
              <a:spcBef>
                <a:spcPts val="0"/>
              </a:spcBef>
              <a:spcAft>
                <a:spcPts val="0"/>
              </a:spcAft>
            </a:pPr>
            <a:fld id="{1EDB6047-D740-41CA-BD8D-A0F187C97E66}" type="datetime1">
              <a:rPr lang="en-US" smtClean="0">
                <a:solidFill>
                  <a:prstClr val="black">
                    <a:tint val="75000"/>
                  </a:prstClr>
                </a:solidFill>
                <a:latin typeface="Arial"/>
              </a:rPr>
              <a:pPr defTabSz="457200" fontAlgn="auto">
                <a:spcBef>
                  <a:spcPts val="0"/>
                </a:spcBef>
                <a:spcAft>
                  <a:spcPts val="0"/>
                </a:spcAft>
              </a:pPr>
              <a:t>5/3/2018</a:t>
            </a:fld>
            <a:endParaRPr lang="en-US">
              <a:solidFill>
                <a:prstClr val="black">
                  <a:tint val="75000"/>
                </a:prstClr>
              </a:solidFill>
              <a:latin typeface="Arial"/>
            </a:endParaRPr>
          </a:p>
        </p:txBody>
      </p:sp>
      <p:sp>
        <p:nvSpPr>
          <p:cNvPr id="4" name="Footer Placeholder 3"/>
          <p:cNvSpPr>
            <a:spLocks noGrp="1"/>
          </p:cNvSpPr>
          <p:nvPr>
            <p:ph type="ftr" sz="quarter" idx="11"/>
          </p:nvPr>
        </p:nvSpPr>
        <p:spPr>
          <a:xfrm>
            <a:off x="3124200" y="6356750"/>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solidFill>
            </a:endParaRPr>
          </a:p>
        </p:txBody>
      </p:sp>
      <p:sp>
        <p:nvSpPr>
          <p:cNvPr id="5" name="Slide Number Placeholder 4"/>
          <p:cNvSpPr>
            <a:spLocks noGrp="1"/>
          </p:cNvSpPr>
          <p:nvPr>
            <p:ph type="sldNum" sz="quarter" idx="12"/>
          </p:nvPr>
        </p:nvSpPr>
        <p:spPr>
          <a:xfrm>
            <a:off x="6553200" y="6365970"/>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E1194126-53D6-47EF-8206-427911A94579}" type="slidenum">
              <a:rPr lang="en-US" smtClean="0">
                <a:solidFill>
                  <a:prstClr val="black">
                    <a:tint val="75000"/>
                  </a:prstClr>
                </a:solidFill>
              </a:rPr>
              <a:pPr defTabSz="457200" fontAlgn="auto">
                <a:spcBef>
                  <a:spcPts val="0"/>
                </a:spcBef>
                <a:spcAft>
                  <a:spcPts val="0"/>
                </a:spcAft>
              </a:pPr>
              <a:t>‹#›</a:t>
            </a:fld>
            <a:endParaRPr lang="en-US">
              <a:solidFill>
                <a:prstClr val="black">
                  <a:tint val="75000"/>
                </a:prstClr>
              </a:solidFill>
            </a:endParaRPr>
          </a:p>
        </p:txBody>
      </p:sp>
      <p:sp>
        <p:nvSpPr>
          <p:cNvPr id="7"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984396778"/>
      </p:ext>
    </p:extLst>
  </p:cSld>
  <p:clrMapOvr>
    <a:masterClrMapping/>
  </p:clrMapOvr>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97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02F86B4B-BFCA-4879-A042-682C5A0D2E9E}"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328233342"/>
      </p:ext>
    </p:extLst>
  </p:cSld>
  <p:clrMapOvr>
    <a:masterClrMapping/>
  </p:clrMapOvr>
  <p:transition spd="slow"/>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26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50187607"/>
      </p:ext>
    </p:extLst>
  </p:cSld>
  <p:clrMapOvr>
    <a:masterClrMapping/>
  </p:clrMapOvr>
  <p:transition>
    <p:fade thruBlk="1"/>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6"/>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88107693-8A90-4C5F-9A93-166690EA3272}"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665002411"/>
      </p:ext>
    </p:extLst>
  </p:cSld>
  <p:clrMapOvr>
    <a:masterClrMapping/>
  </p:clrMapOvr>
  <p:transition spd="slow"/>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413"/>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26DEBD8C-A27F-4A49-9636-40CF59E8E164}"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497906421"/>
      </p:ext>
    </p:extLst>
  </p:cSld>
  <p:clrMapOvr>
    <a:masterClrMapping/>
  </p:clrMapOvr>
  <p:transition spd="slow"/>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Footer Placeholder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7" name="Slide Number Placeholder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75C0D3F4-3EAE-4AA7-AF6F-C567E05A4932}"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978817765"/>
      </p:ext>
    </p:extLst>
  </p:cSld>
  <p:clrMapOvr>
    <a:masterClrMapping/>
  </p:clrMapOvr>
  <p:transition spd="slow"/>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78" y="1535117"/>
            <a:ext cx="4041775"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278"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8" name="Rectangle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9" name="Rectangle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A912F833-A004-4522-9272-81338225A24E}"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1303567474"/>
      </p:ext>
    </p:extLst>
  </p:cSld>
  <p:clrMapOvr>
    <a:masterClrMapping/>
  </p:clrMapOvr>
  <p:transition spd="slow"/>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4" name="Rectangle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2BD86362-1B85-4504-B164-4666635F92ED}"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893639252"/>
      </p:ext>
    </p:extLst>
  </p:cSld>
  <p:clrMapOvr>
    <a:masterClrMapping/>
  </p:clrMapOvr>
  <p:transition spd="slow"/>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3" name="Rectangle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4" name="Rectangle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AAF64BF3-0250-44F3-86F3-77D136017D7B}"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2901639025"/>
      </p:ext>
    </p:extLst>
  </p:cSld>
  <p:clrMapOvr>
    <a:masterClrMapping/>
  </p:clrMapOvr>
  <p:transition spd="slow"/>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18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205"/>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Footer Placeholder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7" name="Slide Number Placeholder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E080C671-1219-424C-B4EF-01811DFD1087}"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2509907316"/>
      </p:ext>
    </p:extLst>
  </p:cSld>
  <p:clrMapOvr>
    <a:masterClrMapping/>
  </p:clrMapOvr>
  <p:transition spd="slow"/>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1113"/>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890"/>
            <a:ext cx="54864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Footer Placeholder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7" name="Slide Number Placeholder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EB7D90B6-56D1-4F08-834D-5F6EE17978DB}"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927248563"/>
      </p:ext>
    </p:extLst>
  </p:cSld>
  <p:clrMapOvr>
    <a:masterClrMapping/>
  </p:clrMapOvr>
  <p:transition spd="slow"/>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6"/>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B12F6487-3866-40CC-86FA-272FCEBB06BE}"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2851539198"/>
      </p:ext>
    </p:extLst>
  </p:cSld>
  <p:clrMapOvr>
    <a:masterClrMapping/>
  </p:clrMapOvr>
  <p:transition spd="slow"/>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78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781"/>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9071FB65-DB24-4CD2-98E6-DB68B517BA29}"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793688706"/>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12238894"/>
      </p:ext>
    </p:extLst>
  </p:cSld>
  <p:clrMapOvr>
    <a:masterClrMapping/>
  </p:clrMapOvr>
  <p:transition>
    <p:fade thruBlk="1"/>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781"/>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xfrm>
            <a:off x="457200" y="6245737"/>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4" name="Rectangle 5"/>
          <p:cNvSpPr>
            <a:spLocks noGrp="1" noChangeArrowheads="1"/>
          </p:cNvSpPr>
          <p:nvPr>
            <p:ph type="ftr" sz="quarter" idx="11"/>
          </p:nvPr>
        </p:nvSpPr>
        <p:spPr>
          <a:xfrm>
            <a:off x="3124200" y="6245737"/>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6"/>
          <p:cNvSpPr>
            <a:spLocks noGrp="1" noChangeArrowheads="1"/>
          </p:cNvSpPr>
          <p:nvPr>
            <p:ph type="sldNum" sz="quarter" idx="12"/>
          </p:nvPr>
        </p:nvSpPr>
        <p:spPr>
          <a:xfrm>
            <a:off x="6553200" y="6245737"/>
            <a:ext cx="2133600" cy="476251"/>
          </a:xfrm>
          <a:prstGeom prst="rect">
            <a:avLst/>
          </a:prstGeom>
          <a:ln/>
        </p:spPr>
        <p:txBody>
          <a:bodyPr/>
          <a:lstStyle>
            <a:lvl1pPr>
              <a:defRPr/>
            </a:lvl1pPr>
          </a:lstStyle>
          <a:p>
            <a:pPr defTabSz="457200" fontAlgn="auto">
              <a:spcBef>
                <a:spcPts val="0"/>
              </a:spcBef>
              <a:spcAft>
                <a:spcPts val="0"/>
              </a:spcAft>
              <a:defRPr/>
            </a:pPr>
            <a:fld id="{5A058639-7602-4E59-A877-021C79EE82E0}"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2524492497"/>
      </p:ext>
    </p:extLst>
  </p:cSld>
  <p:clrMapOvr>
    <a:masterClrMapping/>
  </p:clrMapOvr>
  <p:transition spd="slow"/>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274903418"/>
      </p:ext>
    </p:extLst>
  </p:cSld>
  <p:clrMapOvr>
    <a:masterClrMapping/>
  </p:clrMapOvr>
  <p:timing>
    <p:tnLst>
      <p:par>
        <p:cTn id="1" dur="indefinite" restart="never" nodeType="tmRoot"/>
      </p:par>
    </p:tnLst>
  </p:timing>
  <p:hf hdr="0" ftr="0" dt="0"/>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073939"/>
      </p:ext>
    </p:extLst>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Arial"/>
                <a:cs typeface="Arial"/>
              </a:defRPr>
            </a:lvl1pPr>
            <a:lvl2pPr>
              <a:defRPr sz="14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2565461448"/>
      </p:ext>
    </p:extLst>
  </p:cSld>
  <p:clrMapOvr>
    <a:masterClrMapping/>
  </p:clrMapOvr>
  <p:timing>
    <p:tnLst>
      <p:par>
        <p:cTn id="1" dur="indefinite" restart="never" nodeType="tmRoot"/>
      </p:par>
    </p:tnLst>
  </p:timing>
  <p:hf hdr="0" ftr="0" dt="0"/>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14400"/>
            <a:ext cx="4038600" cy="5184648"/>
          </a:xfrm>
          <a:prstGeom prst="rect">
            <a:avLst/>
          </a:prstGeom>
        </p:spPr>
        <p:txBody>
          <a:bodyPr/>
          <a:lstStyle>
            <a:lvl1pPr>
              <a:defRPr sz="1600" b="0" i="0">
                <a:latin typeface="Helvetica"/>
                <a:cs typeface="Helvetica"/>
              </a:defRPr>
            </a:lvl1pPr>
            <a:lvl2pPr>
              <a:defRPr sz="1400" b="0" i="0">
                <a:latin typeface="Helvetica"/>
                <a:cs typeface="Helvetica"/>
              </a:defRPr>
            </a:lvl2pPr>
            <a:lvl3pPr>
              <a:defRPr sz="1200" b="0" i="0">
                <a:latin typeface="Helvetica"/>
                <a:cs typeface="Helvetica"/>
              </a:defRPr>
            </a:lvl3pPr>
            <a:lvl4pPr>
              <a:defRPr sz="1200" b="0" i="0">
                <a:latin typeface="Helvetica"/>
                <a:cs typeface="Helvetica"/>
              </a:defRPr>
            </a:lvl4pPr>
            <a:lvl5pPr>
              <a:defRPr sz="1200" b="0" i="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4038600" cy="5184648"/>
          </a:xfrm>
          <a:prstGeom prst="rect">
            <a:avLst/>
          </a:prstGeom>
        </p:spPr>
        <p:txBody>
          <a:bodyPr/>
          <a:lstStyle>
            <a:lvl1pPr>
              <a:defRPr sz="1600">
                <a:latin typeface="Helvetica"/>
                <a:cs typeface="Helvetica"/>
              </a:defRPr>
            </a:lvl1pPr>
            <a:lvl2pPr>
              <a:defRPr sz="1400">
                <a:latin typeface="Helvetica"/>
                <a:cs typeface="Helvetica"/>
              </a:defRPr>
            </a:lvl2pPr>
            <a:lvl3pPr>
              <a:defRPr sz="1200">
                <a:latin typeface="Helvetica"/>
                <a:cs typeface="Helvetica"/>
              </a:defRPr>
            </a:lvl3pPr>
            <a:lvl4pPr>
              <a:defRPr sz="1200">
                <a:latin typeface="Helvetica"/>
                <a:cs typeface="Helvetica"/>
              </a:defRPr>
            </a:lvl4pPr>
            <a:lvl5pPr>
              <a:defRPr sz="120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155448" y="73152"/>
            <a:ext cx="8867412" cy="457200"/>
          </a:xfrm>
          <a:prstGeom prst="rect">
            <a:avLst/>
          </a:prstGeom>
        </p:spPr>
        <p:txBody>
          <a:bodyPr vert="horz"/>
          <a:lstStyle>
            <a:lvl1pPr algn="l">
              <a:defRPr sz="2000" b="1" i="0">
                <a:solidFill>
                  <a:schemeClr val="bg1"/>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139598816"/>
      </p:ext>
    </p:extLst>
  </p:cSld>
  <p:clrMapOvr>
    <a:masterClrMapping/>
  </p:clrMapOvr>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3728364668"/>
      </p:ext>
    </p:extLst>
  </p:cSld>
  <p:clrMapOvr>
    <a:masterClrMapping/>
  </p:clrMapOvr>
  <p:timing>
    <p:tnLst>
      <p:par>
        <p:cTn id="1" dur="indefinite" restart="never" nodeType="tmRoot"/>
      </p:par>
    </p:tnLst>
  </p:timing>
  <p:hf hdr="0" ftr="0" dt="0"/>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691"/>
            <a:ext cx="2133600" cy="476251"/>
          </a:xfrm>
          <a:prstGeom prst="rect">
            <a:avLst/>
          </a:prstGeom>
          <a:ln/>
        </p:spPr>
        <p:txBody>
          <a:bodyPr/>
          <a:lstStyle>
            <a:lvl1pPr>
              <a:defRPr/>
            </a:lvl1pPr>
          </a:lstStyle>
          <a:p>
            <a:pPr defTabSz="457200" fontAlgn="auto">
              <a:spcBef>
                <a:spcPts val="0"/>
              </a:spcBef>
              <a:spcAft>
                <a:spcPts val="0"/>
              </a:spcAft>
              <a:defRPr/>
            </a:pPr>
            <a:endParaRPr lang="en-US">
              <a:solidFill>
                <a:prstClr val="black"/>
              </a:solidFill>
              <a:latin typeface="Arial"/>
            </a:endParaRPr>
          </a:p>
        </p:txBody>
      </p:sp>
      <p:sp>
        <p:nvSpPr>
          <p:cNvPr id="3" name="Rectangle 5"/>
          <p:cNvSpPr>
            <a:spLocks noGrp="1" noChangeArrowheads="1"/>
          </p:cNvSpPr>
          <p:nvPr>
            <p:ph type="ftr" sz="quarter" idx="11"/>
          </p:nvPr>
        </p:nvSpPr>
        <p:spPr>
          <a:xfrm>
            <a:off x="3124200" y="6245691"/>
            <a:ext cx="2895600" cy="476251"/>
          </a:xfrm>
          <a:prstGeom prst="rect">
            <a:avLst/>
          </a:prstGeom>
          <a:ln/>
        </p:spPr>
        <p:txBody>
          <a:bodyPr/>
          <a:lstStyle>
            <a:lvl1pPr>
              <a:defRPr/>
            </a:lvl1pPr>
          </a:lstStyle>
          <a:p>
            <a:pPr defTabSz="457200" fontAlgn="auto">
              <a:spcBef>
                <a:spcPts val="0"/>
              </a:spcBef>
              <a:spcAft>
                <a:spcPts val="0"/>
              </a:spcAft>
              <a:defRPr/>
            </a:pPr>
            <a:endParaRPr lang="en-US">
              <a:solidFill>
                <a:prstClr val="black"/>
              </a:solidFill>
              <a:latin typeface="Arial"/>
            </a:endParaRPr>
          </a:p>
        </p:txBody>
      </p:sp>
      <p:sp>
        <p:nvSpPr>
          <p:cNvPr id="4" name="Rectangle 6"/>
          <p:cNvSpPr>
            <a:spLocks noGrp="1" noChangeArrowheads="1"/>
          </p:cNvSpPr>
          <p:nvPr>
            <p:ph type="sldNum" sz="quarter" idx="12"/>
          </p:nvPr>
        </p:nvSpPr>
        <p:spPr>
          <a:xfrm>
            <a:off x="6553200" y="6245691"/>
            <a:ext cx="2133600" cy="476251"/>
          </a:xfrm>
          <a:prstGeom prst="rect">
            <a:avLst/>
          </a:prstGeom>
          <a:ln/>
        </p:spPr>
        <p:txBody>
          <a:bodyPr/>
          <a:lstStyle>
            <a:lvl1pPr>
              <a:defRPr/>
            </a:lvl1pPr>
          </a:lstStyle>
          <a:p>
            <a:pPr defTabSz="457200" fontAlgn="auto">
              <a:spcBef>
                <a:spcPts val="0"/>
              </a:spcBef>
              <a:spcAft>
                <a:spcPts val="0"/>
              </a:spcAft>
              <a:defRPr/>
            </a:pPr>
            <a:fld id="{E5D170A9-64E3-4B39-9F39-ABDC46B8A31E}" type="slidenum">
              <a:rPr lang="en-US">
                <a:solidFill>
                  <a:prstClr val="black"/>
                </a:solidFill>
                <a:latin typeface="Arial"/>
              </a:rPr>
              <a:pPr defTabSz="457200" fontAlgn="auto">
                <a:spcBef>
                  <a:spcPts val="0"/>
                </a:spcBef>
                <a:spcAft>
                  <a:spcPts val="0"/>
                </a:spcAft>
                <a:defRPr/>
              </a:pPr>
              <a:t>‹#›</a:t>
            </a:fld>
            <a:endParaRPr lang="en-US">
              <a:solidFill>
                <a:prstClr val="black"/>
              </a:solidFill>
              <a:latin typeface="Arial"/>
            </a:endParaRPr>
          </a:p>
        </p:txBody>
      </p:sp>
    </p:spTree>
    <p:extLst>
      <p:ext uri="{BB962C8B-B14F-4D97-AF65-F5344CB8AC3E}">
        <p14:creationId xmlns:p14="http://schemas.microsoft.com/office/powerpoint/2010/main" val="183474695"/>
      </p:ext>
    </p:extLst>
  </p:cSld>
  <p:clrMapOvr>
    <a:masterClrMapping/>
  </p:clrMapOvr>
  <p:transition spd="slow"/>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40587"/>
            <a:ext cx="7772400" cy="1960033"/>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5181600"/>
            <a:ext cx="6400800" cy="233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172761789"/>
      </p:ext>
    </p:extLst>
  </p:cSld>
  <p:clrMapOvr>
    <a:masterClrMapping/>
  </p:clrMapOvr>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6185"/>
            <a:ext cx="8229600" cy="1524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2133732"/>
            <a:ext cx="8229600" cy="603461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581012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237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95029726"/>
      </p:ext>
    </p:extLst>
  </p:cSld>
  <p:clrMapOvr>
    <a:masterClrMapping/>
  </p:clrMapOvr>
  <p:transition>
    <p:fade thruBlk="1"/>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p:nvPr>
        </p:nvSpPr>
        <p:spPr>
          <a:xfrm>
            <a:off x="155487" y="73152"/>
            <a:ext cx="8847875" cy="457200"/>
          </a:xfrm>
          <a:prstGeom prst="rect">
            <a:avLst/>
          </a:prstGeom>
        </p:spPr>
        <p:txBody>
          <a:bodyPr vert="horz"/>
          <a:lstStyle>
            <a:lvl1pPr algn="l">
              <a:defRPr sz="2000" b="1" i="0">
                <a:solidFill>
                  <a:schemeClr val="bg1"/>
                </a:solidFill>
                <a:latin typeface="Helvetica"/>
                <a:cs typeface="Helvetica"/>
              </a:defRPr>
            </a:lvl1pPr>
          </a:lstStyle>
          <a:p>
            <a:r>
              <a:rPr lang="en-US"/>
              <a:t>Click to edit Master title style</a:t>
            </a:r>
          </a:p>
        </p:txBody>
      </p:sp>
      <p:sp>
        <p:nvSpPr>
          <p:cNvPr id="2" name="Date Placeholder 1"/>
          <p:cNvSpPr>
            <a:spLocks noGrp="1"/>
          </p:cNvSpPr>
          <p:nvPr>
            <p:ph type="dt" sz="half" idx="10"/>
          </p:nvPr>
        </p:nvSpPr>
        <p:spPr>
          <a:xfrm>
            <a:off x="457200" y="6493341"/>
            <a:ext cx="2133600" cy="365125"/>
          </a:xfrm>
          <a:prstGeom prst="rect">
            <a:avLst/>
          </a:prstGeom>
        </p:spPr>
        <p:txBody>
          <a:bodyPr/>
          <a:lstStyle/>
          <a:p>
            <a:pPr defTabSz="457200" fontAlgn="auto">
              <a:spcBef>
                <a:spcPts val="0"/>
              </a:spcBef>
              <a:spcAft>
                <a:spcPts val="0"/>
              </a:spcAft>
            </a:pPr>
            <a:fld id="{F802D272-7145-0D43-9714-592F6C1C2442}" type="datetime1">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6" name="Footer Placeholder 5"/>
          <p:cNvSpPr>
            <a:spLocks noGrp="1"/>
          </p:cNvSpPr>
          <p:nvPr>
            <p:ph type="ftr" sz="quarter" idx="11"/>
          </p:nvPr>
        </p:nvSpPr>
        <p:spPr>
          <a:xfrm>
            <a:off x="3124200" y="6493341"/>
            <a:ext cx="2895600" cy="365125"/>
          </a:xfrm>
          <a:prstGeom prst="rect">
            <a:avLst/>
          </a:prstGeom>
        </p:spPr>
        <p:txBody>
          <a:bodyPr/>
          <a:lstStyle/>
          <a:p>
            <a:pPr defTabSz="457200" fontAlgn="auto">
              <a:spcBef>
                <a:spcPts val="0"/>
              </a:spcBef>
              <a:spcAft>
                <a:spcPts val="0"/>
              </a:spcAft>
            </a:pPr>
            <a:r>
              <a:rPr lang="en-US" smtClean="0">
                <a:solidFill>
                  <a:prstClr val="black">
                    <a:tint val="75000"/>
                  </a:prstClr>
                </a:solidFill>
                <a:latin typeface="Helvetica"/>
              </a:rPr>
              <a:t>Biodefense World Summit 2016</a:t>
            </a:r>
            <a:endParaRPr lang="en-US">
              <a:solidFill>
                <a:prstClr val="black">
                  <a:tint val="75000"/>
                </a:prstClr>
              </a:solidFill>
              <a:latin typeface="Helvetica"/>
            </a:endParaRPr>
          </a:p>
        </p:txBody>
      </p:sp>
      <p:sp>
        <p:nvSpPr>
          <p:cNvPr id="7" name="Slide Number Placeholder 6"/>
          <p:cNvSpPr>
            <a:spLocks noGrp="1"/>
          </p:cNvSpPr>
          <p:nvPr>
            <p:ph type="sldNum" sz="quarter" idx="12"/>
          </p:nvPr>
        </p:nvSpPr>
        <p:spPr>
          <a:xfrm>
            <a:off x="6553200" y="6493341"/>
            <a:ext cx="2133600" cy="365125"/>
          </a:xfrm>
          <a:prstGeom prst="rect">
            <a:avLst/>
          </a:prstGeom>
        </p:spPr>
        <p:txBody>
          <a:bodyPr/>
          <a:lstStyle/>
          <a:p>
            <a:pPr defTabSz="457200" fontAlgn="auto">
              <a:spcBef>
                <a:spcPts val="0"/>
              </a:spcBef>
              <a:spcAft>
                <a:spcPts val="0"/>
              </a:spcAft>
            </a:pPr>
            <a:fld id="{D93102F2-4DC9-F045-BAB0-8B7C56B698F2}" type="slidenum">
              <a:rPr>
                <a:solidFill>
                  <a:prstClr val="black">
                    <a:tint val="75000"/>
                  </a:prstClr>
                </a:solidFill>
                <a:latin typeface="Helvetica"/>
              </a:rPr>
              <a:pPr defTabSz="457200" fontAlgn="auto">
                <a:spcBef>
                  <a:spcPts val="0"/>
                </a:spcBef>
                <a:spcAft>
                  <a:spcPts val="0"/>
                </a:spcAft>
              </a:pPr>
              <a:t>‹#›</a:t>
            </a:fld>
            <a:endParaRPr lang="en-US">
              <a:solidFill>
                <a:prstClr val="black">
                  <a:tint val="75000"/>
                </a:prstClr>
              </a:solidFill>
              <a:latin typeface="Helvetica"/>
            </a:endParaRPr>
          </a:p>
        </p:txBody>
      </p:sp>
    </p:spTree>
    <p:extLst>
      <p:ext uri="{BB962C8B-B14F-4D97-AF65-F5344CB8AC3E}">
        <p14:creationId xmlns:p14="http://schemas.microsoft.com/office/powerpoint/2010/main" val="349997556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143000"/>
          </a:xfrm>
          <a:prstGeom prst="rect">
            <a:avLst/>
          </a:prstGeom>
        </p:spPr>
        <p:txBody>
          <a:bodyPr/>
          <a:lstStyle>
            <a:lvl1pPr>
              <a:defRPr sz="1600">
                <a:latin typeface="Helvetica" panose="020B0604020202020204" pitchFamily="34" charset="0"/>
                <a:cs typeface="Helvetica" panose="020B0604020202020204" pitchFamily="34" charset="0"/>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457200" y="6356816"/>
            <a:ext cx="2133600" cy="365125"/>
          </a:xfrm>
          <a:prstGeom prst="rect">
            <a:avLst/>
          </a:prstGeom>
        </p:spPr>
        <p:txBody>
          <a:bodyPr/>
          <a:lstStyle/>
          <a:p>
            <a:pPr defTabSz="457200" fontAlgn="auto">
              <a:spcBef>
                <a:spcPts val="0"/>
              </a:spcBef>
              <a:spcAft>
                <a:spcPts val="0"/>
              </a:spcAft>
            </a:pPr>
            <a:fld id="{1EDB6047-D740-41CA-BD8D-A0F187C97E66}" type="datetime1">
              <a:rPr lang="en-US" smtClean="0">
                <a:solidFill>
                  <a:prstClr val="black">
                    <a:tint val="75000"/>
                  </a:prstClr>
                </a:solidFill>
                <a:latin typeface="Arial"/>
              </a:rPr>
              <a:pPr defTabSz="457200" fontAlgn="auto">
                <a:spcBef>
                  <a:spcPts val="0"/>
                </a:spcBef>
                <a:spcAft>
                  <a:spcPts val="0"/>
                </a:spcAft>
              </a:pPr>
              <a:t>5/3/2018</a:t>
            </a:fld>
            <a:endParaRPr lang="en-US">
              <a:solidFill>
                <a:prstClr val="black">
                  <a:tint val="75000"/>
                </a:prstClr>
              </a:solidFill>
              <a:latin typeface="Arial"/>
            </a:endParaRPr>
          </a:p>
        </p:txBody>
      </p:sp>
      <p:sp>
        <p:nvSpPr>
          <p:cNvPr id="4" name="Footer Placeholder 3"/>
          <p:cNvSpPr>
            <a:spLocks noGrp="1"/>
          </p:cNvSpPr>
          <p:nvPr>
            <p:ph type="ftr" sz="quarter" idx="11"/>
          </p:nvPr>
        </p:nvSpPr>
        <p:spPr>
          <a:xfrm>
            <a:off x="3124200" y="6356816"/>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solidFill>
            </a:endParaRPr>
          </a:p>
        </p:txBody>
      </p:sp>
      <p:sp>
        <p:nvSpPr>
          <p:cNvPr id="5" name="Slide Number Placeholder 4"/>
          <p:cNvSpPr>
            <a:spLocks noGrp="1"/>
          </p:cNvSpPr>
          <p:nvPr>
            <p:ph type="sldNum" sz="quarter" idx="12"/>
          </p:nvPr>
        </p:nvSpPr>
        <p:spPr>
          <a:xfrm>
            <a:off x="6553200" y="6366036"/>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E1194126-53D6-47EF-8206-427911A94579}" type="slidenum">
              <a:rPr lang="en-US" smtClean="0">
                <a:solidFill>
                  <a:prstClr val="black">
                    <a:tint val="75000"/>
                  </a:prstClr>
                </a:solidFill>
              </a:rPr>
              <a:pPr defTabSz="457200" fontAlgn="auto">
                <a:spcBef>
                  <a:spcPts val="0"/>
                </a:spcBef>
                <a:spcAft>
                  <a:spcPts val="0"/>
                </a:spcAft>
              </a:pPr>
              <a:t>‹#›</a:t>
            </a:fld>
            <a:endParaRPr lang="en-US">
              <a:solidFill>
                <a:prstClr val="black">
                  <a:tint val="75000"/>
                </a:prstClr>
              </a:solidFill>
            </a:endParaRPr>
          </a:p>
        </p:txBody>
      </p:sp>
      <p:sp>
        <p:nvSpPr>
          <p:cNvPr id="7"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187188076"/>
      </p:ext>
    </p:extLst>
  </p:cSld>
  <p:clrMapOvr>
    <a:masterClrMapping/>
  </p:clrMapOvr>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iRes.jp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
            <a:ext cx="9144000" cy="6857190"/>
          </a:xfrm>
          <a:prstGeom prst="rect">
            <a:avLst/>
          </a:prstGeom>
        </p:spPr>
      </p:pic>
      <p:sp>
        <p:nvSpPr>
          <p:cNvPr id="2" name="Title 1"/>
          <p:cNvSpPr>
            <a:spLocks noGrp="1"/>
          </p:cNvSpPr>
          <p:nvPr>
            <p:ph type="ctrTitle"/>
          </p:nvPr>
        </p:nvSpPr>
        <p:spPr>
          <a:xfrm>
            <a:off x="1143000" y="2088389"/>
            <a:ext cx="6858000" cy="1421671"/>
          </a:xfrm>
          <a:solidFill>
            <a:schemeClr val="bg1"/>
          </a:solidFill>
        </p:spPr>
        <p:txBody>
          <a:bodyPr anchor="b">
            <a:normAutofit/>
          </a:bodyPr>
          <a:lstStyle>
            <a:lvl1pPr algn="ctr">
              <a:defRPr sz="48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143000" y="3503183"/>
            <a:ext cx="6858000" cy="1176597"/>
          </a:xfrm>
          <a:solidFill>
            <a:schemeClr val="bg1"/>
          </a:solidFill>
        </p:spPr>
        <p:txBody>
          <a:bodyPr anchor="t"/>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a:p>
            <a:r>
              <a:rPr lang="en-US" dirty="0"/>
              <a:t>Click to edit Master subtitle style</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
        <p:nvSpPr>
          <p:cNvPr id="12" name="Rectangle 11"/>
          <p:cNvSpPr/>
          <p:nvPr userDrawn="1"/>
        </p:nvSpPr>
        <p:spPr>
          <a:xfrm>
            <a:off x="1143000" y="1134777"/>
            <a:ext cx="6858000" cy="951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57316" y="1244748"/>
            <a:ext cx="2029372" cy="731520"/>
          </a:xfrm>
          <a:prstGeom prst="rect">
            <a:avLst/>
          </a:prstGeom>
        </p:spPr>
      </p:pic>
      <p:sp>
        <p:nvSpPr>
          <p:cNvPr id="13" name="Rectangle 12"/>
          <p:cNvSpPr/>
          <p:nvPr userDrawn="1"/>
        </p:nvSpPr>
        <p:spPr>
          <a:xfrm>
            <a:off x="1143000" y="4680332"/>
            <a:ext cx="6858000" cy="276999"/>
          </a:xfrm>
          <a:prstGeom prst="rect">
            <a:avLst/>
          </a:prstGeom>
          <a:solidFill>
            <a:schemeClr val="bg1"/>
          </a:solidFill>
        </p:spPr>
        <p:txBody>
          <a:bodyPr wrap="square">
            <a:spAutoFit/>
          </a:bodyPr>
          <a:lstStyle/>
          <a:p>
            <a:pPr algn="ctr" fontAlgn="auto">
              <a:spcBef>
                <a:spcPts val="0"/>
              </a:spcBef>
              <a:spcAft>
                <a:spcPts val="0"/>
              </a:spcAft>
            </a:pPr>
            <a:endParaRPr lang="en-US" sz="1200" i="1" dirty="0">
              <a:solidFill>
                <a:srgbClr val="000090"/>
              </a:solidFill>
              <a:latin typeface="Arial" charset="0"/>
              <a:ea typeface="Arial" charset="0"/>
              <a:cs typeface="Arial" charset="0"/>
            </a:endParaRPr>
          </a:p>
        </p:txBody>
      </p:sp>
    </p:spTree>
    <p:extLst>
      <p:ext uri="{BB962C8B-B14F-4D97-AF65-F5344CB8AC3E}">
        <p14:creationId xmlns:p14="http://schemas.microsoft.com/office/powerpoint/2010/main" val="40119454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179771"/>
            <a:ext cx="8574044" cy="438064"/>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215458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709831"/>
            <a:ext cx="7886700" cy="2852737"/>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623887" y="459001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781273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149181"/>
            <a:ext cx="3886200" cy="50277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149181"/>
            <a:ext cx="3886200" cy="5027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632063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71057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490054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782001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3887391" y="987519"/>
            <a:ext cx="4629150"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73806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12"/>
            <a:ext cx="2057400"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12"/>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3376969"/>
      </p:ext>
    </p:extLst>
  </p:cSld>
  <p:clrMapOvr>
    <a:masterClrMapping/>
  </p:clrMapOvr>
  <p:transition>
    <p:fade thruBlk="1"/>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3887391" y="987519"/>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699499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281641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212587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iRes.jp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
            <a:ext cx="9144000" cy="6857190"/>
          </a:xfrm>
          <a:prstGeom prst="rect">
            <a:avLst/>
          </a:prstGeom>
        </p:spPr>
      </p:pic>
      <p:sp>
        <p:nvSpPr>
          <p:cNvPr id="2" name="Title 1"/>
          <p:cNvSpPr>
            <a:spLocks noGrp="1"/>
          </p:cNvSpPr>
          <p:nvPr>
            <p:ph type="ctrTitle"/>
          </p:nvPr>
        </p:nvSpPr>
        <p:spPr>
          <a:xfrm>
            <a:off x="1143000" y="2088344"/>
            <a:ext cx="6858000" cy="1421671"/>
          </a:xfrm>
          <a:solidFill>
            <a:schemeClr val="bg1"/>
          </a:solidFill>
        </p:spPr>
        <p:txBody>
          <a:bodyPr anchor="b">
            <a:normAutofit/>
          </a:bodyPr>
          <a:lstStyle>
            <a:lvl1pPr algn="ctr">
              <a:defRPr sz="48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143000" y="3503183"/>
            <a:ext cx="6858000" cy="1176597"/>
          </a:xfrm>
          <a:solidFill>
            <a:schemeClr val="bg1"/>
          </a:solidFill>
        </p:spPr>
        <p:txBody>
          <a:bodyPr anchor="t"/>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a:p>
            <a:r>
              <a:rPr lang="en-US" dirty="0"/>
              <a:t>Click to edit Master subtitle style</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
        <p:nvSpPr>
          <p:cNvPr id="12" name="Rectangle 11"/>
          <p:cNvSpPr/>
          <p:nvPr userDrawn="1"/>
        </p:nvSpPr>
        <p:spPr>
          <a:xfrm>
            <a:off x="1143000" y="1134777"/>
            <a:ext cx="6858000" cy="951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57316" y="1244748"/>
            <a:ext cx="2029372" cy="731520"/>
          </a:xfrm>
          <a:prstGeom prst="rect">
            <a:avLst/>
          </a:prstGeom>
        </p:spPr>
      </p:pic>
      <p:sp>
        <p:nvSpPr>
          <p:cNvPr id="13" name="Rectangle 12"/>
          <p:cNvSpPr/>
          <p:nvPr userDrawn="1"/>
        </p:nvSpPr>
        <p:spPr>
          <a:xfrm>
            <a:off x="1143000" y="4680156"/>
            <a:ext cx="6858000" cy="276999"/>
          </a:xfrm>
          <a:prstGeom prst="rect">
            <a:avLst/>
          </a:prstGeom>
          <a:solidFill>
            <a:schemeClr val="bg1"/>
          </a:solidFill>
        </p:spPr>
        <p:txBody>
          <a:bodyPr wrap="square">
            <a:spAutoFit/>
          </a:bodyPr>
          <a:lstStyle/>
          <a:p>
            <a:pPr algn="ctr" fontAlgn="auto">
              <a:spcBef>
                <a:spcPts val="0"/>
              </a:spcBef>
              <a:spcAft>
                <a:spcPts val="0"/>
              </a:spcAft>
            </a:pPr>
            <a:endParaRPr lang="en-US" sz="1200" i="1" dirty="0">
              <a:solidFill>
                <a:srgbClr val="000090"/>
              </a:solidFill>
              <a:latin typeface="Arial" charset="0"/>
              <a:ea typeface="Arial" charset="0"/>
              <a:cs typeface="Arial" charset="0"/>
            </a:endParaRPr>
          </a:p>
        </p:txBody>
      </p:sp>
    </p:spTree>
    <p:extLst>
      <p:ext uri="{BB962C8B-B14F-4D97-AF65-F5344CB8AC3E}">
        <p14:creationId xmlns:p14="http://schemas.microsoft.com/office/powerpoint/2010/main" val="210468799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179771"/>
            <a:ext cx="8574044" cy="438064"/>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19007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709782"/>
            <a:ext cx="7886700" cy="2852737"/>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623887" y="4589840"/>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350078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149181"/>
            <a:ext cx="3886200" cy="50277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149181"/>
            <a:ext cx="3886200" cy="5027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551926"/>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023760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848904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0585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8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8757599-41F4-49A8-B4D4-7FBCC536B7E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52882553"/>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3887391" y="987470"/>
            <a:ext cx="4629150"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98436"/>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3887391" y="987470"/>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964891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853387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F3F65-FCF0-C043-96E9-D8802EECABD8}" type="datetimeFigureOut">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2F18B0-3C19-C24D-A0C9-228AF9A6295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2972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502439D-1228-4AF3-B5AA-46CFBD0D246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872798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3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9F296DB-DBEA-46B1-AB38-B43D49B41DB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94586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32FCA65-4B41-4E1F-B91C-CA4FB2B8D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247229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4"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8DE0C6C-E096-4ECA-96F7-B95FF81484B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858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C0D3F4-3EAE-4AA7-AF6F-C567E05A4932}" type="slidenum">
              <a:rPr lang="en-US"/>
              <a:pPr>
                <a:defRPr/>
              </a:pPr>
              <a:t>‹#›</a:t>
            </a:fld>
            <a:endParaRPr lang="en-US"/>
          </a:p>
        </p:txBody>
      </p:sp>
    </p:spTree>
    <p:extLst>
      <p:ext uri="{BB962C8B-B14F-4D97-AF65-F5344CB8AC3E}">
        <p14:creationId xmlns:p14="http://schemas.microsoft.com/office/powerpoint/2010/main" val="175140816"/>
      </p:ext>
    </p:extLst>
  </p:cSld>
  <p:clrMapOvr>
    <a:masterClrMapping/>
  </p:clrMapOvr>
  <p:transition spd="slow"/>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5D4355E-9519-4F23-96CD-41B401EEA7B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806271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4CC296D-FDF7-4546-B256-3077608CBBE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347982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26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487B765-C244-4231-8A11-BC7C2560CA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958123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15CDF8C-EB35-41D2-91CA-4812F32741A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328929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CE79F91-47D5-4FE0-8F02-AFC169FB6A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86857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85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85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22A18C1-6C31-40AF-9373-20217FDCE1B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466859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851"/>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203AB22-517C-4294-BD33-7443C40627F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16187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8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54EE8FF8-08A4-4E9C-94C2-F2697D079EE9}" type="datetimeFigureOut">
              <a:rPr lang="en-US"/>
              <a:pPr>
                <a:defRPr/>
              </a:pPr>
              <a:t>5/3/2018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D1DECF93-1A7F-4D73-A4A8-9FA97D92FE69}" type="slidenum">
              <a:rPr lang="en-US"/>
              <a:pPr>
                <a:defRPr/>
              </a:pPr>
              <a:t>‹#›</a:t>
            </a:fld>
            <a:endParaRPr lang="en-US"/>
          </a:p>
        </p:txBody>
      </p:sp>
    </p:spTree>
    <p:extLst>
      <p:ext uri="{BB962C8B-B14F-4D97-AF65-F5344CB8AC3E}">
        <p14:creationId xmlns:p14="http://schemas.microsoft.com/office/powerpoint/2010/main" val="25997671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3C4DD385-8D1A-4734-AD54-99B2E963FADF}" type="datetimeFigureOut">
              <a:rPr lang="en-US"/>
              <a:pPr>
                <a:defRPr/>
              </a:pPr>
              <a:t>5/3/2018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79F5F86F-361E-4DC2-A12D-E00982D9E5C7}" type="slidenum">
              <a:rPr lang="en-US"/>
              <a:pPr>
                <a:defRPr/>
              </a:pPr>
              <a:t>‹#›</a:t>
            </a:fld>
            <a:endParaRPr lang="en-US"/>
          </a:p>
        </p:txBody>
      </p:sp>
    </p:spTree>
    <p:extLst>
      <p:ext uri="{BB962C8B-B14F-4D97-AF65-F5344CB8AC3E}">
        <p14:creationId xmlns:p14="http://schemas.microsoft.com/office/powerpoint/2010/main" val="11671231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3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9B6875A0-034F-4F58-9DF1-AB0AAD16486B}" type="datetimeFigureOut">
              <a:rPr lang="en-US"/>
              <a:pPr>
                <a:defRPr/>
              </a:pPr>
              <a:t>5/3/2018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9A073658-DA99-4E96-8F33-522303555FA5}" type="slidenum">
              <a:rPr lang="en-US"/>
              <a:pPr>
                <a:defRPr/>
              </a:pPr>
              <a:t>‹#›</a:t>
            </a:fld>
            <a:endParaRPr lang="en-US"/>
          </a:p>
        </p:txBody>
      </p:sp>
    </p:spTree>
    <p:extLst>
      <p:ext uri="{BB962C8B-B14F-4D97-AF65-F5344CB8AC3E}">
        <p14:creationId xmlns:p14="http://schemas.microsoft.com/office/powerpoint/2010/main" val="3321693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4"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912F833-A004-4522-9272-81338225A24E}" type="slidenum">
              <a:rPr lang="en-US"/>
              <a:pPr>
                <a:defRPr/>
              </a:pPr>
              <a:t>‹#›</a:t>
            </a:fld>
            <a:endParaRPr lang="en-US"/>
          </a:p>
        </p:txBody>
      </p:sp>
    </p:spTree>
    <p:extLst>
      <p:ext uri="{BB962C8B-B14F-4D97-AF65-F5344CB8AC3E}">
        <p14:creationId xmlns:p14="http://schemas.microsoft.com/office/powerpoint/2010/main" val="1355582419"/>
      </p:ext>
    </p:extLst>
  </p:cSld>
  <p:clrMapOvr>
    <a:masterClrMapping/>
  </p:clrMapOvr>
  <p:transition spd="slow"/>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C1E9F7AA-04E3-4EF8-99F8-209834C5CD54}" type="datetimeFigureOut">
              <a:rPr lang="en-US"/>
              <a:pPr>
                <a:defRPr/>
              </a:pPr>
              <a:t>5/3/2018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290436B6-D0B2-4C25-97F7-6E0B7B0C632F}" type="slidenum">
              <a:rPr lang="en-US"/>
              <a:pPr>
                <a:defRPr/>
              </a:pPr>
              <a:t>‹#›</a:t>
            </a:fld>
            <a:endParaRPr lang="en-US"/>
          </a:p>
        </p:txBody>
      </p:sp>
    </p:spTree>
    <p:extLst>
      <p:ext uri="{BB962C8B-B14F-4D97-AF65-F5344CB8AC3E}">
        <p14:creationId xmlns:p14="http://schemas.microsoft.com/office/powerpoint/2010/main" val="3133212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4"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EEBAFD7F-FE74-48DD-B01C-DBEE872E09C1}" type="datetimeFigureOut">
              <a:rPr lang="en-US"/>
              <a:pPr>
                <a:defRPr/>
              </a:pPr>
              <a:t>5/3/2018</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1FCA9C6F-95E1-49BD-A107-C9BD4C45432D}" type="slidenum">
              <a:rPr lang="en-US"/>
              <a:pPr>
                <a:defRPr/>
              </a:pPr>
              <a:t>‹#›</a:t>
            </a:fld>
            <a:endParaRPr lang="en-US"/>
          </a:p>
        </p:txBody>
      </p:sp>
    </p:spTree>
    <p:extLst>
      <p:ext uri="{BB962C8B-B14F-4D97-AF65-F5344CB8AC3E}">
        <p14:creationId xmlns:p14="http://schemas.microsoft.com/office/powerpoint/2010/main" val="23587237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F112DAB6-099E-484A-BF91-35B112FB3578}" type="datetimeFigureOut">
              <a:rPr lang="en-US"/>
              <a:pPr>
                <a:defRPr/>
              </a:pPr>
              <a:t>5/3/2018</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2B5D87F9-75FE-45C1-9ACF-B49D422274FE}" type="slidenum">
              <a:rPr lang="en-US"/>
              <a:pPr>
                <a:defRPr/>
              </a:pPr>
              <a:t>‹#›</a:t>
            </a:fld>
            <a:endParaRPr lang="en-US"/>
          </a:p>
        </p:txBody>
      </p:sp>
    </p:spTree>
    <p:extLst>
      <p:ext uri="{BB962C8B-B14F-4D97-AF65-F5344CB8AC3E}">
        <p14:creationId xmlns:p14="http://schemas.microsoft.com/office/powerpoint/2010/main" val="25650937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893F605C-F3ED-4D32-B4FD-B5876986E80F}" type="datetimeFigureOut">
              <a:rPr lang="en-US"/>
              <a:pPr>
                <a:defRPr/>
              </a:pPr>
              <a:t>5/3/2018</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256F94B5-8C04-4EE4-AC8E-2235EF2513B0}" type="slidenum">
              <a:rPr lang="en-US"/>
              <a:pPr>
                <a:defRPr/>
              </a:pPr>
              <a:t>‹#›</a:t>
            </a:fld>
            <a:endParaRPr lang="en-US"/>
          </a:p>
        </p:txBody>
      </p:sp>
    </p:spTree>
    <p:extLst>
      <p:ext uri="{BB962C8B-B14F-4D97-AF65-F5344CB8AC3E}">
        <p14:creationId xmlns:p14="http://schemas.microsoft.com/office/powerpoint/2010/main" val="26125827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26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46AAD82C-3B22-417D-B0A0-A78539B11384}" type="datetimeFigureOut">
              <a:rPr lang="en-US"/>
              <a:pPr>
                <a:defRPr/>
              </a:pPr>
              <a:t>5/3/2018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FBA22F84-F664-4CCF-9A1D-CC95039F5205}" type="slidenum">
              <a:rPr lang="en-US"/>
              <a:pPr>
                <a:defRPr/>
              </a:pPr>
              <a:t>‹#›</a:t>
            </a:fld>
            <a:endParaRPr lang="en-US"/>
          </a:p>
        </p:txBody>
      </p:sp>
    </p:spTree>
    <p:extLst>
      <p:ext uri="{BB962C8B-B14F-4D97-AF65-F5344CB8AC3E}">
        <p14:creationId xmlns:p14="http://schemas.microsoft.com/office/powerpoint/2010/main" val="15652907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A2CEBF0A-5ED1-492B-A216-1618BD4EF5C0}" type="datetimeFigureOut">
              <a:rPr lang="en-US"/>
              <a:pPr>
                <a:defRPr/>
              </a:pPr>
              <a:t>5/3/2018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E21976A2-AA96-4CC1-B684-72BB55380889}" type="slidenum">
              <a:rPr lang="en-US"/>
              <a:pPr>
                <a:defRPr/>
              </a:pPr>
              <a:t>‹#›</a:t>
            </a:fld>
            <a:endParaRPr lang="en-US"/>
          </a:p>
        </p:txBody>
      </p:sp>
    </p:spTree>
    <p:extLst>
      <p:ext uri="{BB962C8B-B14F-4D97-AF65-F5344CB8AC3E}">
        <p14:creationId xmlns:p14="http://schemas.microsoft.com/office/powerpoint/2010/main" val="6126414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0BDE4896-2F1C-4368-9EC9-A40AE0504162}" type="datetimeFigureOut">
              <a:rPr lang="en-US"/>
              <a:pPr>
                <a:defRPr/>
              </a:pPr>
              <a:t>5/3/2018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48520E23-808D-41D9-A32B-62EF0F284CC6}" type="slidenum">
              <a:rPr lang="en-US"/>
              <a:pPr>
                <a:defRPr/>
              </a:pPr>
              <a:t>‹#›</a:t>
            </a:fld>
            <a:endParaRPr lang="en-US"/>
          </a:p>
        </p:txBody>
      </p:sp>
    </p:spTree>
    <p:extLst>
      <p:ext uri="{BB962C8B-B14F-4D97-AF65-F5344CB8AC3E}">
        <p14:creationId xmlns:p14="http://schemas.microsoft.com/office/powerpoint/2010/main" val="4538097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85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85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895BFF91-63C0-44E6-B521-11CA8D4DC66B}" type="datetimeFigureOut">
              <a:rPr lang="en-US"/>
              <a:pPr>
                <a:defRPr/>
              </a:pPr>
              <a:t>5/3/2018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131087C4-0088-47E3-AD39-BF4591F6ACEC}" type="slidenum">
              <a:rPr lang="en-US"/>
              <a:pPr>
                <a:defRPr/>
              </a:pPr>
              <a:t>‹#›</a:t>
            </a:fld>
            <a:endParaRPr lang="en-US"/>
          </a:p>
        </p:txBody>
      </p:sp>
    </p:spTree>
    <p:extLst>
      <p:ext uri="{BB962C8B-B14F-4D97-AF65-F5344CB8AC3E}">
        <p14:creationId xmlns:p14="http://schemas.microsoft.com/office/powerpoint/2010/main" val="2425657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ain Titl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04C1CBE-1FB0-8E42-AE7D-068D0357195A}" type="datetime1">
              <a:rPr lang="en-US" smtClean="0">
                <a:solidFill>
                  <a:prstClr val="black">
                    <a:tint val="75000"/>
                  </a:prstClr>
                </a:solidFill>
              </a:rPr>
              <a:pPr/>
              <a:t>5/3/2018</a:t>
            </a:fld>
            <a:endParaRPr lang="en-US">
              <a:solidFill>
                <a:prstClr val="black">
                  <a:tint val="75000"/>
                </a:prstClr>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77816" y="685800"/>
            <a:ext cx="2827068" cy="2282726"/>
          </a:xfrm>
          <a:prstGeom prst="rect">
            <a:avLst/>
          </a:prstGeom>
        </p:spPr>
      </p:pic>
      <p:sp>
        <p:nvSpPr>
          <p:cNvPr id="10" name="TextBox 9"/>
          <p:cNvSpPr txBox="1"/>
          <p:nvPr userDrawn="1"/>
        </p:nvSpPr>
        <p:spPr>
          <a:xfrm>
            <a:off x="100773" y="742871"/>
            <a:ext cx="4392730" cy="1169551"/>
          </a:xfrm>
          <a:prstGeom prst="rect">
            <a:avLst/>
          </a:prstGeom>
          <a:noFill/>
        </p:spPr>
        <p:txBody>
          <a:bodyPr wrap="square" rtlCol="0">
            <a:spAutoFit/>
          </a:bodyPr>
          <a:lstStyle/>
          <a:p>
            <a:pPr algn="ctr" fontAlgn="auto">
              <a:spcBef>
                <a:spcPts val="0"/>
              </a:spcBef>
              <a:spcAft>
                <a:spcPts val="0"/>
              </a:spcAft>
            </a:pPr>
            <a:r>
              <a:rPr lang="en-US" sz="5000" cap="small" dirty="0" smtClean="0">
                <a:solidFill>
                  <a:prstClr val="black"/>
                </a:solidFill>
                <a:latin typeface="Calibri" pitchFamily="34" charset="0"/>
                <a:cs typeface="Calibri" pitchFamily="34" charset="0"/>
              </a:rPr>
              <a:t> </a:t>
            </a:r>
            <a:r>
              <a:rPr lang="en-US" sz="5400" cap="small" dirty="0" smtClean="0">
                <a:solidFill>
                  <a:prstClr val="black"/>
                </a:solidFill>
                <a:latin typeface="Calibri" pitchFamily="34" charset="0"/>
                <a:cs typeface="Calibri" pitchFamily="34" charset="0"/>
              </a:rPr>
              <a:t>COSMOS</a:t>
            </a:r>
            <a:r>
              <a:rPr lang="en-US" sz="5400" cap="small" dirty="0" smtClean="0">
                <a:solidFill>
                  <a:srgbClr val="FF0000"/>
                </a:solidFill>
                <a:latin typeface="Calibri" pitchFamily="34" charset="0"/>
                <a:cs typeface="Calibri" pitchFamily="34" charset="0"/>
              </a:rPr>
              <a:t>ID</a:t>
            </a:r>
            <a:r>
              <a:rPr lang="en-US" sz="4000" cap="small" baseline="30000" dirty="0" smtClean="0">
                <a:solidFill>
                  <a:srgbClr val="FF0000"/>
                </a:solidFill>
                <a:latin typeface="Calibri" pitchFamily="34" charset="0"/>
                <a:cs typeface="Calibri" pitchFamily="34" charset="0"/>
              </a:rPr>
              <a:t>®</a:t>
            </a:r>
          </a:p>
          <a:p>
            <a:pPr algn="ctr" fontAlgn="auto">
              <a:spcBef>
                <a:spcPts val="0"/>
              </a:spcBef>
              <a:spcAft>
                <a:spcPts val="0"/>
              </a:spcAft>
            </a:pPr>
            <a:r>
              <a:rPr lang="en-US" sz="1600" i="1" cap="small" dirty="0" smtClean="0">
                <a:solidFill>
                  <a:prstClr val="black"/>
                </a:solidFill>
                <a:latin typeface="Calibri" pitchFamily="34" charset="0"/>
                <a:cs typeface="Calibri" pitchFamily="34" charset="0"/>
              </a:rPr>
              <a:t>Automated Bioinformatics Solutions</a:t>
            </a:r>
            <a:endParaRPr lang="en-US" sz="1600" i="1" cap="small" dirty="0">
              <a:solidFill>
                <a:prstClr val="black"/>
              </a:solidFill>
              <a:latin typeface="Calibri" pitchFamily="34" charset="0"/>
              <a:cs typeface="Calibri" pitchFamily="34" charset="0"/>
            </a:endParaRPr>
          </a:p>
        </p:txBody>
      </p:sp>
      <p:sp>
        <p:nvSpPr>
          <p:cNvPr id="11" name="TextBox 10"/>
          <p:cNvSpPr txBox="1"/>
          <p:nvPr userDrawn="1"/>
        </p:nvSpPr>
        <p:spPr>
          <a:xfrm>
            <a:off x="1041402" y="5310330"/>
            <a:ext cx="7175500" cy="400110"/>
          </a:xfrm>
          <a:prstGeom prst="rect">
            <a:avLst/>
          </a:prstGeom>
          <a:noFill/>
        </p:spPr>
        <p:txBody>
          <a:bodyPr wrap="square" rtlCol="0">
            <a:spAutoFit/>
          </a:bodyPr>
          <a:lstStyle/>
          <a:p>
            <a:pPr algn="ctr" fontAlgn="auto">
              <a:spcBef>
                <a:spcPts val="0"/>
              </a:spcBef>
              <a:spcAft>
                <a:spcPts val="0"/>
              </a:spcAft>
            </a:pPr>
            <a:r>
              <a:rPr lang="en-US" sz="2000" cap="small" dirty="0" smtClean="0">
                <a:solidFill>
                  <a:srgbClr val="002060"/>
                </a:solidFill>
                <a:latin typeface="Calibri"/>
              </a:rPr>
              <a:t>CosmosID.com</a:t>
            </a:r>
            <a:endParaRPr lang="en-US" sz="2000" cap="small" dirty="0">
              <a:solidFill>
                <a:srgbClr val="002060"/>
              </a:solidFill>
              <a:latin typeface="Calibri"/>
            </a:endParaRPr>
          </a:p>
        </p:txBody>
      </p:sp>
      <p:sp>
        <p:nvSpPr>
          <p:cNvPr id="12" name="TextBox 11"/>
          <p:cNvSpPr txBox="1"/>
          <p:nvPr userDrawn="1"/>
        </p:nvSpPr>
        <p:spPr>
          <a:xfrm>
            <a:off x="477674" y="5950437"/>
            <a:ext cx="8284191" cy="400110"/>
          </a:xfrm>
          <a:prstGeom prst="rect">
            <a:avLst/>
          </a:prstGeom>
          <a:noFill/>
        </p:spPr>
        <p:txBody>
          <a:bodyPr wrap="square" rtlCol="0">
            <a:spAutoFit/>
          </a:bodyPr>
          <a:lstStyle/>
          <a:p>
            <a:pPr algn="ctr" fontAlgn="auto">
              <a:spcBef>
                <a:spcPts val="0"/>
              </a:spcBef>
              <a:spcAft>
                <a:spcPts val="0"/>
              </a:spcAft>
            </a:pPr>
            <a:r>
              <a:rPr lang="en-US" sz="1000" dirty="0" smtClean="0">
                <a:solidFill>
                  <a:prstClr val="black"/>
                </a:solidFill>
                <a:latin typeface="Calibri"/>
              </a:rPr>
              <a:t>Information</a:t>
            </a:r>
            <a:r>
              <a:rPr lang="en-US" sz="1000" dirty="0">
                <a:solidFill>
                  <a:prstClr val="black"/>
                </a:solidFill>
                <a:latin typeface="Calibri"/>
              </a:rPr>
              <a:t>, data and drawings embodied in this document are strictly confidential and are supplied on the understanding that they will be held confidentially and not disclosed to third parties without the prior written consent of CosmosID, Inc</a:t>
            </a:r>
            <a:r>
              <a:rPr lang="en-US" sz="1000" dirty="0" smtClean="0">
                <a:solidFill>
                  <a:prstClr val="black"/>
                </a:solidFill>
                <a:latin typeface="Calibri"/>
              </a:rPr>
              <a:t>.</a:t>
            </a:r>
            <a:endParaRPr lang="en-US" sz="1000" dirty="0">
              <a:solidFill>
                <a:prstClr val="black"/>
              </a:solidFill>
              <a:latin typeface="Calibri"/>
            </a:endParaRPr>
          </a:p>
        </p:txBody>
      </p:sp>
      <p:sp>
        <p:nvSpPr>
          <p:cNvPr id="15" name="Title 14"/>
          <p:cNvSpPr>
            <a:spLocks noGrp="1"/>
          </p:cNvSpPr>
          <p:nvPr>
            <p:ph type="title"/>
          </p:nvPr>
        </p:nvSpPr>
        <p:spPr>
          <a:xfrm>
            <a:off x="470158" y="3467341"/>
            <a:ext cx="8121476" cy="1469865"/>
          </a:xfrm>
        </p:spPr>
        <p:txBody>
          <a:bodyPr>
            <a:normAutofit/>
          </a:bodyPr>
          <a:lstStyle>
            <a:lvl1pPr algn="ctr">
              <a:defRPr sz="4000" b="0" i="1">
                <a:solidFill>
                  <a:schemeClr val="tx1"/>
                </a:solidFill>
                <a:effectLst/>
                <a:latin typeface="+mn-lt"/>
                <a:cs typeface="Calibri"/>
              </a:defRPr>
            </a:lvl1pPr>
          </a:lstStyle>
          <a:p>
            <a:r>
              <a:rPr lang="en-US" dirty="0" smtClean="0"/>
              <a:t>Click to edit Master title style</a:t>
            </a:r>
            <a:endParaRPr lang="en-US" dirty="0"/>
          </a:p>
        </p:txBody>
      </p:sp>
      <p:sp>
        <p:nvSpPr>
          <p:cNvPr id="16" name="TextBox 15"/>
          <p:cNvSpPr txBox="1"/>
          <p:nvPr userDrawn="1"/>
        </p:nvSpPr>
        <p:spPr>
          <a:xfrm>
            <a:off x="1995844" y="453529"/>
            <a:ext cx="184731" cy="369332"/>
          </a:xfrm>
          <a:prstGeom prst="rect">
            <a:avLst/>
          </a:prstGeom>
          <a:noFill/>
        </p:spPr>
        <p:txBody>
          <a:bodyPr wrap="none" rtlCol="0">
            <a:spAutoFit/>
          </a:bodyPr>
          <a:lstStyle/>
          <a:p>
            <a:pPr fontAlgn="auto">
              <a:spcBef>
                <a:spcPts val="0"/>
              </a:spcBef>
              <a:spcAft>
                <a:spcPts val="0"/>
              </a:spcAft>
            </a:pPr>
            <a:endParaRPr lang="en-US" dirty="0">
              <a:solidFill>
                <a:prstClr val="black"/>
              </a:solidFill>
              <a:latin typeface="Calibri"/>
            </a:endParaRPr>
          </a:p>
        </p:txBody>
      </p:sp>
      <p:sp>
        <p:nvSpPr>
          <p:cNvPr id="17" name="TextBox 16"/>
          <p:cNvSpPr txBox="1"/>
          <p:nvPr userDrawn="1"/>
        </p:nvSpPr>
        <p:spPr>
          <a:xfrm>
            <a:off x="1464536" y="336907"/>
            <a:ext cx="184731" cy="369332"/>
          </a:xfrm>
          <a:prstGeom prst="rect">
            <a:avLst/>
          </a:prstGeom>
          <a:noFill/>
        </p:spPr>
        <p:txBody>
          <a:bodyPr wrap="none" rtlCol="0">
            <a:spAutoFit/>
          </a:bodyPr>
          <a:lstStyle/>
          <a:p>
            <a:pPr fontAlgn="auto">
              <a:spcBef>
                <a:spcPts val="0"/>
              </a:spcBef>
              <a:spcAft>
                <a:spcPts val="0"/>
              </a:spcAft>
            </a:pPr>
            <a:endParaRPr lang="en-US" dirty="0">
              <a:solidFill>
                <a:prstClr val="black"/>
              </a:solidFill>
              <a:latin typeface="Calibri"/>
            </a:endParaRPr>
          </a:p>
        </p:txBody>
      </p:sp>
      <p:sp>
        <p:nvSpPr>
          <p:cNvPr id="18" name="Slide Number Placeholder 5"/>
          <p:cNvSpPr>
            <a:spLocks noGrp="1"/>
          </p:cNvSpPr>
          <p:nvPr>
            <p:ph type="sldNum" sz="quarter" idx="12"/>
          </p:nvPr>
        </p:nvSpPr>
        <p:spPr>
          <a:xfrm>
            <a:off x="6781800" y="6493275"/>
            <a:ext cx="2133600" cy="365125"/>
          </a:xfrm>
        </p:spPr>
        <p:txBody>
          <a:bodyPr/>
          <a:lstStyle/>
          <a:p>
            <a:fld id="{4530C915-A297-4871-A8A1-4F91B2EE9F8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506384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8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228600" y="6493275"/>
            <a:ext cx="2133600" cy="365125"/>
          </a:xfrm>
        </p:spPr>
        <p:txBody>
          <a:bodyPr/>
          <a:lstStyle/>
          <a:p>
            <a:fld id="{36167FA9-8342-394E-911F-051921AA42C9}" type="datetime1">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a:xfrm>
            <a:off x="3124200" y="6493275"/>
            <a:ext cx="2895600" cy="365125"/>
          </a:xfrm>
        </p:spPr>
        <p:txBody>
          <a:bodyPr/>
          <a:lstStyle/>
          <a:p>
            <a:r>
              <a:rPr lang="en-US" smtClean="0">
                <a:solidFill>
                  <a:prstClr val="black">
                    <a:tint val="75000"/>
                  </a:prstClr>
                </a:solidFill>
              </a:rPr>
              <a:t>CosmosID Proprietary &amp; Confidential</a:t>
            </a:r>
            <a:endParaRPr lang="en-US">
              <a:solidFill>
                <a:prstClr val="black">
                  <a:tint val="75000"/>
                </a:prstClr>
              </a:solidFill>
            </a:endParaRPr>
          </a:p>
        </p:txBody>
      </p:sp>
      <p:sp>
        <p:nvSpPr>
          <p:cNvPr id="6" name="Slide Number Placeholder 5"/>
          <p:cNvSpPr>
            <a:spLocks noGrp="1"/>
          </p:cNvSpPr>
          <p:nvPr>
            <p:ph type="sldNum" sz="quarter" idx="12"/>
          </p:nvPr>
        </p:nvSpPr>
        <p:spPr>
          <a:xfrm>
            <a:off x="6781800" y="6493275"/>
            <a:ext cx="2133600" cy="365125"/>
          </a:xfrm>
        </p:spPr>
        <p:txBody>
          <a:bodyPr/>
          <a:lstStyle/>
          <a:p>
            <a:fld id="{4530C915-A297-4871-A8A1-4F91B2EE9F8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55008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BD86362-1B85-4504-B164-4666635F92ED}" type="slidenum">
              <a:rPr lang="en-US"/>
              <a:pPr>
                <a:defRPr/>
              </a:pPr>
              <a:t>‹#›</a:t>
            </a:fld>
            <a:endParaRPr lang="en-US"/>
          </a:p>
        </p:txBody>
      </p:sp>
    </p:spTree>
    <p:extLst>
      <p:ext uri="{BB962C8B-B14F-4D97-AF65-F5344CB8AC3E}">
        <p14:creationId xmlns:p14="http://schemas.microsoft.com/office/powerpoint/2010/main" val="48554817"/>
      </p:ext>
    </p:extLst>
  </p:cSld>
  <p:clrMapOvr>
    <a:masterClrMapping/>
  </p:clrMapOvr>
  <p:transition spd="slow"/>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159" y="409040"/>
            <a:ext cx="8229600" cy="609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82839"/>
            <a:ext cx="8229600" cy="4889362"/>
          </a:xfrm>
        </p:spPr>
        <p:txBody>
          <a:bodyPr/>
          <a:lstStyle>
            <a:lvl1pPr>
              <a:buClr>
                <a:srgbClr val="002060"/>
              </a:buClr>
              <a:defRPr/>
            </a:lvl1pPr>
            <a:lvl2pPr>
              <a:buClr>
                <a:srgbClr val="002060"/>
              </a:buClr>
              <a:defRPr/>
            </a:lvl2pPr>
            <a:lvl3pPr>
              <a:buClr>
                <a:srgbClr val="002060"/>
              </a:buClr>
              <a:defRPr/>
            </a:lvl3pPr>
            <a:lvl4pPr>
              <a:buClr>
                <a:srgbClr val="002060"/>
              </a:buClr>
              <a:defRPr/>
            </a:lvl4pPr>
            <a:lvl5pPr>
              <a:buClr>
                <a:srgbClr val="002060"/>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8"/>
          <p:cNvSpPr>
            <a:spLocks noGrp="1"/>
          </p:cNvSpPr>
          <p:nvPr>
            <p:ph type="dt" sz="half" idx="10"/>
          </p:nvPr>
        </p:nvSpPr>
        <p:spPr/>
        <p:txBody>
          <a:bodyPr/>
          <a:lstStyle/>
          <a:p>
            <a:fld id="{F1AEF96D-1B70-CF49-8BFA-8234487A1DFC}" type="datetime1">
              <a:rPr lang="en-US" smtClean="0">
                <a:solidFill>
                  <a:prstClr val="black">
                    <a:tint val="75000"/>
                  </a:prstClr>
                </a:solidFill>
              </a:rPr>
              <a:pPr/>
              <a:t>5/3/2018</a:t>
            </a:fld>
            <a:endParaRPr lang="en-US">
              <a:solidFill>
                <a:prstClr val="black">
                  <a:tint val="75000"/>
                </a:prstClr>
              </a:solidFill>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CosmosID Proprietary &amp; Confidential</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4530C915-A297-4871-A8A1-4F91B2EE9F80}"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8597353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3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39DDB5-A99E-6542-AD1F-83ABE5038602}" type="datetime1">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CosmosID Proprietary &amp; Confidential</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30C915-A297-4871-A8A1-4F91B2EE9F8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699483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C4C2BE9-3627-644D-B113-F2674D76F0AF}" type="datetime1">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CosmosID Proprietary &amp; Confidential</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30C915-A297-4871-A8A1-4F91B2EE9F8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274786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4"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29E212-70AB-2D45-997A-EBA3F32A76A5}" type="datetime1">
              <a:rPr lang="en-US" smtClean="0">
                <a:solidFill>
                  <a:prstClr val="black">
                    <a:tint val="75000"/>
                  </a:prstClr>
                </a:solidFill>
              </a:rPr>
              <a:pPr/>
              <a:t>5/3/2018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CosmosID Proprietary &amp; Confidential</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530C915-A297-4871-A8A1-4F91B2EE9F8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326521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BB086C-06BB-E44A-A6F7-3F434E8C0470}" type="datetime1">
              <a:rPr lang="en-US" smtClean="0">
                <a:solidFill>
                  <a:prstClr val="black">
                    <a:tint val="75000"/>
                  </a:prstClr>
                </a:solidFill>
              </a:rPr>
              <a:pPr/>
              <a:t>5/3/2018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CosmosID Proprietary &amp; Confidential</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530C915-A297-4871-A8A1-4F91B2EE9F8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546517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7AE745-19F2-1240-901A-8D3E92584A55}" type="datetime1">
              <a:rPr lang="en-US" smtClean="0">
                <a:solidFill>
                  <a:prstClr val="black">
                    <a:tint val="75000"/>
                  </a:prstClr>
                </a:solidFill>
              </a:rPr>
              <a:pPr/>
              <a:t>5/3/2018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CosmosID Proprietary &amp; Confidential</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530C915-A297-4871-A8A1-4F91B2EE9F8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7785377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26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9CAF8E-FD2E-4543-9D43-85A1601D7D0A}" type="datetime1">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CosmosID Proprietary &amp; Confidential</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30C915-A297-4871-A8A1-4F91B2EE9F8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5204524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D4C9DC-3969-DA43-A441-23AE805272B6}" type="datetime1">
              <a:rPr lang="en-US" smtClean="0">
                <a:solidFill>
                  <a:prstClr val="black">
                    <a:tint val="75000"/>
                  </a:prstClr>
                </a:solidFill>
              </a:rPr>
              <a:pPr/>
              <a:t>5/3/2018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CosmosID Proprietary &amp; Confidential</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30C915-A297-4871-A8A1-4F91B2EE9F8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118920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5EA941-1C28-B04E-A1F7-35D5D22B556B}" type="datetime1">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CosmosID Proprietary &amp; Confidential</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30C915-A297-4871-A8A1-4F91B2EE9F8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6948727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85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85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3F45BF-7091-FE4D-9F3E-0679D21CF09A}" type="datetime1">
              <a:rPr lang="en-US" smtClean="0">
                <a:solidFill>
                  <a:prstClr val="black">
                    <a:tint val="75000"/>
                  </a:prstClr>
                </a:solidFill>
              </a:rPr>
              <a:pPr/>
              <a:t>5/3/2018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CosmosID Proprietary &amp; Confidential</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30C915-A297-4871-A8A1-4F91B2EE9F8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844184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AF64BF3-0250-44F3-86F3-77D136017D7B}" type="slidenum">
              <a:rPr lang="en-US"/>
              <a:pPr>
                <a:defRPr/>
              </a:pPr>
              <a:t>‹#›</a:t>
            </a:fld>
            <a:endParaRPr lang="en-US"/>
          </a:p>
        </p:txBody>
      </p:sp>
    </p:spTree>
    <p:extLst>
      <p:ext uri="{BB962C8B-B14F-4D97-AF65-F5344CB8AC3E}">
        <p14:creationId xmlns:p14="http://schemas.microsoft.com/office/powerpoint/2010/main" val="1213308166"/>
      </p:ext>
    </p:extLst>
  </p:cSld>
  <p:clrMapOvr>
    <a:masterClrMapping/>
  </p:clrMapOvr>
  <p:transition spd="slow"/>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65000"/>
                  </a:schemeClr>
                </a:solidFill>
              </a:defRPr>
            </a:lvl1pPr>
          </a:lstStyle>
          <a:p>
            <a:fld id="{9329D50E-7EFA-2C4C-BE7B-8664634F3E1D}" type="datetime1">
              <a:rPr lang="en-US" smtClean="0">
                <a:solidFill>
                  <a:prstClr val="white">
                    <a:lumMod val="65000"/>
                  </a:prstClr>
                </a:solidFill>
              </a:rPr>
              <a:pPr/>
              <a:t>5/3/2018</a:t>
            </a:fld>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lvl1pPr>
              <a:defRPr>
                <a:solidFill>
                  <a:schemeClr val="bg1">
                    <a:lumMod val="65000"/>
                  </a:schemeClr>
                </a:solidFill>
              </a:defRPr>
            </a:lvl1pPr>
          </a:lstStyle>
          <a:p>
            <a:r>
              <a:rPr lang="en-US" smtClean="0">
                <a:solidFill>
                  <a:prstClr val="white">
                    <a:lumMod val="65000"/>
                  </a:prstClr>
                </a:solidFill>
              </a:rPr>
              <a:t>CosmosID Proprietary &amp; Confidential</a:t>
            </a:r>
            <a:endParaRPr lang="en-US" dirty="0">
              <a:solidFill>
                <a:prstClr val="white">
                  <a:lumMod val="65000"/>
                </a:prstClr>
              </a:solidFill>
            </a:endParaRPr>
          </a:p>
        </p:txBody>
      </p:sp>
      <p:sp>
        <p:nvSpPr>
          <p:cNvPr id="5" name="Slide Number Placeholder 4"/>
          <p:cNvSpPr>
            <a:spLocks noGrp="1"/>
          </p:cNvSpPr>
          <p:nvPr>
            <p:ph type="sldNum" sz="quarter" idx="12"/>
          </p:nvPr>
        </p:nvSpPr>
        <p:spPr/>
        <p:txBody>
          <a:bodyPr/>
          <a:lstStyle>
            <a:lvl1pPr>
              <a:defRPr>
                <a:solidFill>
                  <a:srgbClr val="A6A6A6"/>
                </a:solidFill>
              </a:defRPr>
            </a:lvl1pPr>
          </a:lstStyle>
          <a:p>
            <a:fld id="{4530C915-A297-4871-A8A1-4F91B2EE9F80}"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7867" y="224140"/>
            <a:ext cx="4976594" cy="4018368"/>
          </a:xfrm>
          <a:prstGeom prst="rect">
            <a:avLst/>
          </a:prstGeom>
        </p:spPr>
      </p:pic>
      <p:sp>
        <p:nvSpPr>
          <p:cNvPr id="11" name="TextBox 10"/>
          <p:cNvSpPr txBox="1"/>
          <p:nvPr userDrawn="1"/>
        </p:nvSpPr>
        <p:spPr>
          <a:xfrm>
            <a:off x="3617" y="3353624"/>
            <a:ext cx="4015183" cy="1169551"/>
          </a:xfrm>
          <a:prstGeom prst="rect">
            <a:avLst/>
          </a:prstGeom>
          <a:noFill/>
        </p:spPr>
        <p:txBody>
          <a:bodyPr wrap="square" rtlCol="0">
            <a:spAutoFit/>
          </a:bodyPr>
          <a:lstStyle/>
          <a:p>
            <a:pPr algn="ctr" fontAlgn="auto">
              <a:spcBef>
                <a:spcPts val="0"/>
              </a:spcBef>
              <a:spcAft>
                <a:spcPts val="0"/>
              </a:spcAft>
            </a:pPr>
            <a:r>
              <a:rPr lang="en-US" sz="5000" cap="small" dirty="0" smtClean="0">
                <a:solidFill>
                  <a:prstClr val="black"/>
                </a:solidFill>
                <a:latin typeface="Calibri" pitchFamily="34" charset="0"/>
                <a:cs typeface="Calibri" pitchFamily="34" charset="0"/>
              </a:rPr>
              <a:t> </a:t>
            </a:r>
            <a:r>
              <a:rPr lang="en-US" sz="5400" cap="small" dirty="0" smtClean="0">
                <a:solidFill>
                  <a:prstClr val="black"/>
                </a:solidFill>
                <a:latin typeface="Calibri" pitchFamily="34" charset="0"/>
                <a:cs typeface="Calibri" pitchFamily="34" charset="0"/>
              </a:rPr>
              <a:t>COSMOS</a:t>
            </a:r>
            <a:r>
              <a:rPr lang="en-US" sz="5400" cap="small" dirty="0" smtClean="0">
                <a:solidFill>
                  <a:srgbClr val="FF0000"/>
                </a:solidFill>
                <a:latin typeface="Calibri" pitchFamily="34" charset="0"/>
                <a:cs typeface="Calibri" pitchFamily="34" charset="0"/>
              </a:rPr>
              <a:t>ID</a:t>
            </a:r>
            <a:r>
              <a:rPr lang="en-US" sz="4000" cap="small" baseline="30000" dirty="0" smtClean="0">
                <a:solidFill>
                  <a:srgbClr val="FF0000"/>
                </a:solidFill>
                <a:latin typeface="Calibri" pitchFamily="34" charset="0"/>
                <a:cs typeface="Calibri" pitchFamily="34" charset="0"/>
              </a:rPr>
              <a:t>®</a:t>
            </a:r>
          </a:p>
          <a:p>
            <a:pPr algn="ctr" fontAlgn="auto">
              <a:spcBef>
                <a:spcPts val="0"/>
              </a:spcBef>
              <a:spcAft>
                <a:spcPts val="0"/>
              </a:spcAft>
            </a:pPr>
            <a:r>
              <a:rPr lang="en-US" sz="1600" i="1" cap="small" dirty="0" smtClean="0">
                <a:solidFill>
                  <a:prstClr val="black"/>
                </a:solidFill>
                <a:latin typeface="Calibri" pitchFamily="34" charset="0"/>
                <a:cs typeface="Calibri" pitchFamily="34" charset="0"/>
              </a:rPr>
              <a:t>Automated Bioinformatics Solutions</a:t>
            </a:r>
            <a:endParaRPr lang="en-US" sz="1600" i="1" cap="small" dirty="0">
              <a:solidFill>
                <a:prstClr val="black"/>
              </a:solidFill>
              <a:latin typeface="Calibri" pitchFamily="34" charset="0"/>
              <a:cs typeface="Calibri" pitchFamily="34" charset="0"/>
            </a:endParaRPr>
          </a:p>
        </p:txBody>
      </p:sp>
      <p:sp>
        <p:nvSpPr>
          <p:cNvPr id="12" name="TextBox 11"/>
          <p:cNvSpPr txBox="1"/>
          <p:nvPr userDrawn="1"/>
        </p:nvSpPr>
        <p:spPr>
          <a:xfrm>
            <a:off x="426185" y="4561909"/>
            <a:ext cx="3101473" cy="1077218"/>
          </a:xfrm>
          <a:prstGeom prst="rect">
            <a:avLst/>
          </a:prstGeom>
          <a:noFill/>
        </p:spPr>
        <p:txBody>
          <a:bodyPr wrap="square" rtlCol="0">
            <a:spAutoFit/>
          </a:bodyPr>
          <a:lstStyle/>
          <a:p>
            <a:pPr algn="ctr" fontAlgn="auto">
              <a:spcBef>
                <a:spcPts val="0"/>
              </a:spcBef>
              <a:spcAft>
                <a:spcPts val="0"/>
              </a:spcAft>
            </a:pPr>
            <a:r>
              <a:rPr lang="en-US" sz="1600" dirty="0" smtClean="0">
                <a:solidFill>
                  <a:prstClr val="black"/>
                </a:solidFill>
                <a:latin typeface="Calibri"/>
              </a:rPr>
              <a:t>155 Gibbs Street, Suite 436</a:t>
            </a:r>
          </a:p>
          <a:p>
            <a:pPr algn="ctr" fontAlgn="auto">
              <a:spcBef>
                <a:spcPts val="0"/>
              </a:spcBef>
              <a:spcAft>
                <a:spcPts val="0"/>
              </a:spcAft>
            </a:pPr>
            <a:r>
              <a:rPr lang="en-US" sz="1600" dirty="0" smtClean="0">
                <a:solidFill>
                  <a:prstClr val="black"/>
                </a:solidFill>
                <a:latin typeface="Calibri"/>
              </a:rPr>
              <a:t>Rockville, MD 20850</a:t>
            </a:r>
          </a:p>
          <a:p>
            <a:pPr algn="ctr" fontAlgn="auto">
              <a:spcBef>
                <a:spcPts val="0"/>
              </a:spcBef>
              <a:spcAft>
                <a:spcPts val="0"/>
              </a:spcAft>
            </a:pPr>
            <a:r>
              <a:rPr lang="en-US" sz="1600" dirty="0" smtClean="0">
                <a:solidFill>
                  <a:prstClr val="black"/>
                </a:solidFill>
                <a:latin typeface="Calibri"/>
              </a:rPr>
              <a:t>(703) 995-9879</a:t>
            </a:r>
          </a:p>
          <a:p>
            <a:pPr algn="ctr" fontAlgn="auto">
              <a:spcBef>
                <a:spcPts val="0"/>
              </a:spcBef>
              <a:spcAft>
                <a:spcPts val="0"/>
              </a:spcAft>
            </a:pPr>
            <a:r>
              <a:rPr lang="en-US" sz="1600" dirty="0" smtClean="0">
                <a:solidFill>
                  <a:srgbClr val="3838A9"/>
                </a:solidFill>
                <a:latin typeface="Calibri"/>
              </a:rPr>
              <a:t>www.cosmosid.com</a:t>
            </a:r>
            <a:endParaRPr lang="en-US" sz="1600" dirty="0">
              <a:solidFill>
                <a:srgbClr val="3838A9"/>
              </a:solidFill>
              <a:latin typeface="Calibri"/>
            </a:endParaRPr>
          </a:p>
        </p:txBody>
      </p:sp>
    </p:spTree>
    <p:extLst>
      <p:ext uri="{BB962C8B-B14F-4D97-AF65-F5344CB8AC3E}">
        <p14:creationId xmlns:p14="http://schemas.microsoft.com/office/powerpoint/2010/main" val="66141717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14400"/>
            <a:ext cx="4038600" cy="5184648"/>
          </a:xfrm>
          <a:prstGeom prst="rect">
            <a:avLst/>
          </a:prstGeom>
        </p:spPr>
        <p:txBody>
          <a:bodyPr/>
          <a:lstStyle>
            <a:lvl1pPr>
              <a:defRPr sz="1600" b="0" i="0">
                <a:latin typeface="Helvetica"/>
                <a:cs typeface="Helvetica"/>
              </a:defRPr>
            </a:lvl1pPr>
            <a:lvl2pPr>
              <a:defRPr sz="1400" b="0" i="0">
                <a:latin typeface="Helvetica"/>
                <a:cs typeface="Helvetica"/>
              </a:defRPr>
            </a:lvl2pPr>
            <a:lvl3pPr>
              <a:defRPr sz="1200" b="0" i="0">
                <a:latin typeface="Helvetica"/>
                <a:cs typeface="Helvetica"/>
              </a:defRPr>
            </a:lvl3pPr>
            <a:lvl4pPr>
              <a:defRPr sz="1200" b="0" i="0">
                <a:latin typeface="Helvetica"/>
                <a:cs typeface="Helvetica"/>
              </a:defRPr>
            </a:lvl4pPr>
            <a:lvl5pPr>
              <a:defRPr sz="1200" b="0" i="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4038600" cy="5184648"/>
          </a:xfrm>
          <a:prstGeom prst="rect">
            <a:avLst/>
          </a:prstGeom>
        </p:spPr>
        <p:txBody>
          <a:bodyPr/>
          <a:lstStyle>
            <a:lvl1pPr>
              <a:defRPr sz="1600">
                <a:latin typeface="Helvetica"/>
                <a:cs typeface="Helvetica"/>
              </a:defRPr>
            </a:lvl1pPr>
            <a:lvl2pPr>
              <a:defRPr sz="1400">
                <a:latin typeface="Helvetica"/>
                <a:cs typeface="Helvetica"/>
              </a:defRPr>
            </a:lvl2pPr>
            <a:lvl3pPr>
              <a:defRPr sz="1200">
                <a:latin typeface="Helvetica"/>
                <a:cs typeface="Helvetica"/>
              </a:defRPr>
            </a:lvl3pPr>
            <a:lvl4pPr>
              <a:defRPr sz="1200">
                <a:latin typeface="Helvetica"/>
                <a:cs typeface="Helvetica"/>
              </a:defRPr>
            </a:lvl4pPr>
            <a:lvl5pPr>
              <a:defRPr sz="120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155448" y="73152"/>
            <a:ext cx="8867412" cy="457200"/>
          </a:xfrm>
          <a:prstGeom prst="rect">
            <a:avLst/>
          </a:prstGeom>
        </p:spPr>
        <p:txBody>
          <a:bodyPr vert="horz"/>
          <a:lstStyle>
            <a:lvl1pPr algn="l">
              <a:defRPr sz="2000" b="1" i="0">
                <a:solidFill>
                  <a:schemeClr val="bg1"/>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3138435388"/>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953108933"/>
      </p:ext>
    </p:extLst>
  </p:cSld>
  <p:clrMapOvr>
    <a:masterClrMapping/>
  </p:clrMapOvr>
  <p:timing>
    <p:tnLst>
      <p:par>
        <p:cTn id="1" dur="indefinite" restart="never" nodeType="tmRoot"/>
      </p:par>
    </p:tnLst>
  </p:timing>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prstClr val="black"/>
              </a:solidFill>
              <a:latin typeface="Arial"/>
            </a:endParaRPr>
          </a:p>
        </p:txBody>
      </p:sp>
      <p:sp>
        <p:nvSpPr>
          <p:cNvPr id="3" name="Rectangle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prstClr val="black"/>
              </a:solidFill>
              <a:latin typeface="Arial"/>
            </a:endParaRPr>
          </a:p>
        </p:txBody>
      </p:sp>
      <p:sp>
        <p:nvSpPr>
          <p:cNvPr id="4" name="Rectangle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E5D170A9-64E3-4B39-9F39-ABDC46B8A31E}" type="slidenum">
              <a:rPr lang="en-US">
                <a:solidFill>
                  <a:prstClr val="black"/>
                </a:solidFill>
                <a:latin typeface="Arial"/>
              </a:rPr>
              <a:pPr defTabSz="457200" fontAlgn="auto">
                <a:spcBef>
                  <a:spcPts val="0"/>
                </a:spcBef>
                <a:spcAft>
                  <a:spcPts val="0"/>
                </a:spcAft>
                <a:defRPr/>
              </a:pPr>
              <a:t>‹#›</a:t>
            </a:fld>
            <a:endParaRPr lang="en-US">
              <a:solidFill>
                <a:prstClr val="black"/>
              </a:solidFill>
              <a:latin typeface="Arial"/>
            </a:endParaRPr>
          </a:p>
        </p:txBody>
      </p:sp>
    </p:spTree>
    <p:extLst>
      <p:ext uri="{BB962C8B-B14F-4D97-AF65-F5344CB8AC3E}">
        <p14:creationId xmlns:p14="http://schemas.microsoft.com/office/powerpoint/2010/main" val="2925243932"/>
      </p:ext>
    </p:extLst>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40587"/>
            <a:ext cx="7772400" cy="1960033"/>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5181600"/>
            <a:ext cx="6400800" cy="233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433745197"/>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6185"/>
            <a:ext cx="8229600" cy="1524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2133840"/>
            <a:ext cx="8229600" cy="603461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876256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953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143000"/>
          </a:xfrm>
          <a:prstGeom prst="rect">
            <a:avLst/>
          </a:prstGeom>
        </p:spPr>
        <p:txBody>
          <a:bodyPr/>
          <a:lstStyle>
            <a:lvl1pPr>
              <a:defRPr sz="1600">
                <a:latin typeface="Helvetica" panose="020B0604020202020204" pitchFamily="34" charset="0"/>
                <a:cs typeface="Helvetica" panose="020B0604020202020204" pitchFamily="34" charset="0"/>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457200" y="6356750"/>
            <a:ext cx="2133600" cy="365125"/>
          </a:xfrm>
          <a:prstGeom prst="rect">
            <a:avLst/>
          </a:prstGeom>
        </p:spPr>
        <p:txBody>
          <a:bodyPr/>
          <a:lstStyle/>
          <a:p>
            <a:pPr defTabSz="457200" fontAlgn="auto">
              <a:spcBef>
                <a:spcPts val="0"/>
              </a:spcBef>
              <a:spcAft>
                <a:spcPts val="0"/>
              </a:spcAft>
            </a:pPr>
            <a:fld id="{1EDB6047-D740-41CA-BD8D-A0F187C97E66}" type="datetime1">
              <a:rPr lang="en-US" smtClean="0">
                <a:solidFill>
                  <a:prstClr val="black">
                    <a:tint val="75000"/>
                  </a:prstClr>
                </a:solidFill>
                <a:latin typeface="Arial"/>
              </a:rPr>
              <a:pPr defTabSz="457200" fontAlgn="auto">
                <a:spcBef>
                  <a:spcPts val="0"/>
                </a:spcBef>
                <a:spcAft>
                  <a:spcPts val="0"/>
                </a:spcAft>
              </a:pPr>
              <a:t>5/3/2018</a:t>
            </a:fld>
            <a:endParaRPr lang="en-US">
              <a:solidFill>
                <a:prstClr val="black">
                  <a:tint val="75000"/>
                </a:prstClr>
              </a:solidFill>
              <a:latin typeface="Arial"/>
            </a:endParaRPr>
          </a:p>
        </p:txBody>
      </p:sp>
      <p:sp>
        <p:nvSpPr>
          <p:cNvPr id="4" name="Footer Placeholder 3"/>
          <p:cNvSpPr>
            <a:spLocks noGrp="1"/>
          </p:cNvSpPr>
          <p:nvPr>
            <p:ph type="ftr" sz="quarter" idx="11"/>
          </p:nvPr>
        </p:nvSpPr>
        <p:spPr>
          <a:xfrm>
            <a:off x="3124200" y="6356750"/>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solidFill>
            </a:endParaRPr>
          </a:p>
        </p:txBody>
      </p:sp>
      <p:sp>
        <p:nvSpPr>
          <p:cNvPr id="5" name="Slide Number Placeholder 4"/>
          <p:cNvSpPr>
            <a:spLocks noGrp="1"/>
          </p:cNvSpPr>
          <p:nvPr>
            <p:ph type="sldNum" sz="quarter" idx="12"/>
          </p:nvPr>
        </p:nvSpPr>
        <p:spPr>
          <a:xfrm>
            <a:off x="6553200" y="6365970"/>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E1194126-53D6-47EF-8206-427911A94579}" type="slidenum">
              <a:rPr lang="en-US" smtClean="0">
                <a:solidFill>
                  <a:prstClr val="black">
                    <a:tint val="75000"/>
                  </a:prstClr>
                </a:solidFill>
              </a:rPr>
              <a:pPr defTabSz="457200" fontAlgn="auto">
                <a:spcBef>
                  <a:spcPts val="0"/>
                </a:spcBef>
                <a:spcAft>
                  <a:spcPts val="0"/>
                </a:spcAft>
              </a:pPr>
              <a:t>‹#›</a:t>
            </a:fld>
            <a:endParaRPr lang="en-US">
              <a:solidFill>
                <a:prstClr val="black">
                  <a:tint val="75000"/>
                </a:prstClr>
              </a:solidFill>
            </a:endParaRPr>
          </a:p>
        </p:txBody>
      </p:sp>
      <p:sp>
        <p:nvSpPr>
          <p:cNvPr id="7"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630701666"/>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86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02F86B4B-BFCA-4879-A042-682C5A0D2E9E}"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1732968378"/>
      </p:ext>
    </p:extLst>
  </p:cSld>
  <p:clrMapOvr>
    <a:masterClrMapping/>
  </p:clrMapOvr>
  <p:transition spd="slow"/>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6"/>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88107693-8A90-4C5F-9A93-166690EA3272}"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9710587"/>
      </p:ext>
    </p:extLst>
  </p:cSld>
  <p:clrMapOvr>
    <a:masterClrMapping/>
  </p:clrMapOvr>
  <p:transition spd="slow"/>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26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080C671-1219-424C-B4EF-01811DFD1087}" type="slidenum">
              <a:rPr lang="en-US"/>
              <a:pPr>
                <a:defRPr/>
              </a:pPr>
              <a:t>‹#›</a:t>
            </a:fld>
            <a:endParaRPr lang="en-US"/>
          </a:p>
        </p:txBody>
      </p:sp>
    </p:spTree>
    <p:extLst>
      <p:ext uri="{BB962C8B-B14F-4D97-AF65-F5344CB8AC3E}">
        <p14:creationId xmlns:p14="http://schemas.microsoft.com/office/powerpoint/2010/main" val="1483299288"/>
      </p:ext>
    </p:extLst>
  </p:cSld>
  <p:clrMapOvr>
    <a:masterClrMapping/>
  </p:clrMapOvr>
  <p:transition spd="slow"/>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3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26DEBD8C-A27F-4A49-9636-40CF59E8E164}"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561123853"/>
      </p:ext>
    </p:extLst>
  </p:cSld>
  <p:clrMapOvr>
    <a:masterClrMapping/>
  </p:clrMapOvr>
  <p:transition spd="slow"/>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Footer Placeholder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7" name="Slide Number Placeholder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75C0D3F4-3EAE-4AA7-AF6F-C567E05A4932}"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4105610730"/>
      </p:ext>
    </p:extLst>
  </p:cSld>
  <p:clrMapOvr>
    <a:masterClrMapping/>
  </p:clrMapOvr>
  <p:transition spd="slow"/>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4" y="1535117"/>
            <a:ext cx="4041775"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4"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8" name="Rectangle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9" name="Rectangle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A912F833-A004-4522-9272-81338225A24E}"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716511455"/>
      </p:ext>
    </p:extLst>
  </p:cSld>
  <p:clrMapOvr>
    <a:masterClrMapping/>
  </p:clrMapOvr>
  <p:transition spd="slow"/>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4" name="Rectangle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2BD86362-1B85-4504-B164-4666635F92ED}"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2853796128"/>
      </p:ext>
    </p:extLst>
  </p:cSld>
  <p:clrMapOvr>
    <a:masterClrMapping/>
  </p:clrMapOvr>
  <p:transition spd="slow"/>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3" name="Rectangle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4" name="Rectangle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AAF64BF3-0250-44F3-86F3-77D136017D7B}"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4009115821"/>
      </p:ext>
    </p:extLst>
  </p:cSld>
  <p:clrMapOvr>
    <a:masterClrMapping/>
  </p:clrMapOvr>
  <p:transition spd="slow"/>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264"/>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275"/>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Footer Placeholder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7" name="Slide Number Placeholder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E080C671-1219-424C-B4EF-01811DFD1087}"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50293337"/>
      </p:ext>
    </p:extLst>
  </p:cSld>
  <p:clrMapOvr>
    <a:masterClrMapping/>
  </p:clrMapOvr>
  <p:transition spd="slow"/>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10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778"/>
            <a:ext cx="54864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Footer Placeholder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7" name="Slide Number Placeholder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EB7D90B6-56D1-4F08-834D-5F6EE17978DB}"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1408540864"/>
      </p:ext>
    </p:extLst>
  </p:cSld>
  <p:clrMapOvr>
    <a:masterClrMapping/>
  </p:clrMapOvr>
  <p:transition spd="slow"/>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6"/>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B12F6487-3866-40CC-86FA-272FCEBB06BE}"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329436213"/>
      </p:ext>
    </p:extLst>
  </p:cSld>
  <p:clrMapOvr>
    <a:masterClrMapping/>
  </p:clrMapOvr>
  <p:transition spd="slow"/>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85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851"/>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9071FB65-DB24-4CD2-98E6-DB68B517BA29}"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554140432"/>
      </p:ext>
    </p:extLst>
  </p:cSld>
  <p:clrMapOvr>
    <a:masterClrMapping/>
  </p:clrMapOvr>
  <p:transition spd="slow"/>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851"/>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xfrm>
            <a:off x="457200" y="6245625"/>
            <a:ext cx="2133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4" name="Rectangle 5"/>
          <p:cNvSpPr>
            <a:spLocks noGrp="1" noChangeArrowheads="1"/>
          </p:cNvSpPr>
          <p:nvPr>
            <p:ph type="ftr" sz="quarter" idx="11"/>
          </p:nvPr>
        </p:nvSpPr>
        <p:spPr>
          <a:xfrm>
            <a:off x="3124200" y="6245625"/>
            <a:ext cx="2895600" cy="476251"/>
          </a:xfrm>
          <a:prstGeom prst="rect">
            <a:avLst/>
          </a:prstGeom>
          <a:ln/>
        </p:spPr>
        <p:txBody>
          <a:bodyPr/>
          <a:lstStyle>
            <a:lvl1pPr>
              <a:defRPr/>
            </a:lvl1pPr>
          </a:lstStyle>
          <a:p>
            <a:pPr defTabSz="457200" fontAlgn="auto">
              <a:spcBef>
                <a:spcPts val="0"/>
              </a:spcBef>
              <a:spcAft>
                <a:spcPts val="0"/>
              </a:spcAft>
              <a:defRPr/>
            </a:pPr>
            <a:endParaRPr lang="en-US">
              <a:solidFill>
                <a:srgbClr val="000000"/>
              </a:solidFill>
              <a:latin typeface="Arial"/>
            </a:endParaRPr>
          </a:p>
        </p:txBody>
      </p:sp>
      <p:sp>
        <p:nvSpPr>
          <p:cNvPr id="5" name="Rectangle 6"/>
          <p:cNvSpPr>
            <a:spLocks noGrp="1" noChangeArrowheads="1"/>
          </p:cNvSpPr>
          <p:nvPr>
            <p:ph type="sldNum" sz="quarter" idx="12"/>
          </p:nvPr>
        </p:nvSpPr>
        <p:spPr>
          <a:xfrm>
            <a:off x="6553200" y="6245625"/>
            <a:ext cx="2133600" cy="476251"/>
          </a:xfrm>
          <a:prstGeom prst="rect">
            <a:avLst/>
          </a:prstGeom>
          <a:ln/>
        </p:spPr>
        <p:txBody>
          <a:bodyPr/>
          <a:lstStyle>
            <a:lvl1pPr>
              <a:defRPr/>
            </a:lvl1pPr>
          </a:lstStyle>
          <a:p>
            <a:pPr defTabSz="457200" fontAlgn="auto">
              <a:spcBef>
                <a:spcPts val="0"/>
              </a:spcBef>
              <a:spcAft>
                <a:spcPts val="0"/>
              </a:spcAft>
              <a:defRPr/>
            </a:pPr>
            <a:fld id="{5A058639-7602-4E59-A877-021C79EE82E0}" type="slidenum">
              <a:rPr lang="en-US">
                <a:solidFill>
                  <a:srgbClr val="000000"/>
                </a:solidFill>
                <a:latin typeface="Arial"/>
              </a:rPr>
              <a:pPr defTabSz="457200" fontAlgn="auto">
                <a:spcBef>
                  <a:spcPts val="0"/>
                </a:spcBef>
                <a:spcAft>
                  <a:spcPts val="0"/>
                </a:spcAft>
                <a:defRPr/>
              </a:pPr>
              <a:t>‹#›</a:t>
            </a:fld>
            <a:endParaRPr lang="en-US">
              <a:solidFill>
                <a:srgbClr val="000000"/>
              </a:solidFill>
              <a:latin typeface="Arial"/>
            </a:endParaRPr>
          </a:p>
        </p:txBody>
      </p:sp>
    </p:spTree>
    <p:extLst>
      <p:ext uri="{BB962C8B-B14F-4D97-AF65-F5344CB8AC3E}">
        <p14:creationId xmlns:p14="http://schemas.microsoft.com/office/powerpoint/2010/main" val="3285800064"/>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7D90B6-56D1-4F08-834D-5F6EE17978DB}" type="slidenum">
              <a:rPr lang="en-US"/>
              <a:pPr>
                <a:defRPr/>
              </a:pPr>
              <a:t>‹#›</a:t>
            </a:fld>
            <a:endParaRPr lang="en-US"/>
          </a:p>
        </p:txBody>
      </p:sp>
    </p:spTree>
    <p:extLst>
      <p:ext uri="{BB962C8B-B14F-4D97-AF65-F5344CB8AC3E}">
        <p14:creationId xmlns:p14="http://schemas.microsoft.com/office/powerpoint/2010/main" val="422212013"/>
      </p:ext>
    </p:extLst>
  </p:cSld>
  <p:clrMapOvr>
    <a:masterClrMapping/>
  </p:clrMapOvr>
  <p:transition spd="slow"/>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4110757319"/>
      </p:ext>
    </p:extLst>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497496"/>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152400" y="76200"/>
            <a:ext cx="8870460" cy="457200"/>
          </a:xfrm>
          <a:prstGeom prst="rect">
            <a:avLst/>
          </a:prstGeom>
        </p:spPr>
        <p:txBody>
          <a:bodyPr/>
          <a:lstStyle>
            <a:lvl1pPr marL="0" indent="0" algn="l">
              <a:buNone/>
              <a:defRPr sz="2000" b="1">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101269150"/>
      </p:ext>
    </p:extLst>
  </p:cSld>
  <p:clrMapOvr>
    <a:masterClrMapping/>
  </p:clrMapOvr>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p:nvPr>
        </p:nvSpPr>
        <p:spPr>
          <a:xfrm>
            <a:off x="155487" y="73152"/>
            <a:ext cx="8847875" cy="457200"/>
          </a:xfrm>
          <a:prstGeom prst="rect">
            <a:avLst/>
          </a:prstGeom>
        </p:spPr>
        <p:txBody>
          <a:bodyPr vert="horz"/>
          <a:lstStyle>
            <a:lvl1pPr algn="l">
              <a:defRPr sz="2000" b="1" i="0">
                <a:solidFill>
                  <a:schemeClr val="bg1"/>
                </a:solidFill>
                <a:latin typeface="Helvetica"/>
                <a:cs typeface="Helvetica"/>
              </a:defRPr>
            </a:lvl1pPr>
          </a:lstStyle>
          <a:p>
            <a:r>
              <a:rPr lang="en-US"/>
              <a:t>Click to edit Master title style</a:t>
            </a:r>
          </a:p>
        </p:txBody>
      </p:sp>
      <p:sp>
        <p:nvSpPr>
          <p:cNvPr id="2" name="Date Placeholder 1"/>
          <p:cNvSpPr>
            <a:spLocks noGrp="1"/>
          </p:cNvSpPr>
          <p:nvPr>
            <p:ph type="dt" sz="half" idx="10"/>
          </p:nvPr>
        </p:nvSpPr>
        <p:spPr>
          <a:xfrm>
            <a:off x="457200" y="6493275"/>
            <a:ext cx="2133600" cy="365125"/>
          </a:xfrm>
          <a:prstGeom prst="rect">
            <a:avLst/>
          </a:prstGeom>
        </p:spPr>
        <p:txBody>
          <a:bodyPr/>
          <a:lstStyle/>
          <a:p>
            <a:pPr defTabSz="457200" fontAlgn="auto">
              <a:spcBef>
                <a:spcPts val="0"/>
              </a:spcBef>
              <a:spcAft>
                <a:spcPts val="0"/>
              </a:spcAft>
            </a:pPr>
            <a:fld id="{F802D272-7145-0D43-9714-592F6C1C2442}" type="datetime1">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6" name="Footer Placeholder 5"/>
          <p:cNvSpPr>
            <a:spLocks noGrp="1"/>
          </p:cNvSpPr>
          <p:nvPr>
            <p:ph type="ftr" sz="quarter" idx="11"/>
          </p:nvPr>
        </p:nvSpPr>
        <p:spPr>
          <a:xfrm>
            <a:off x="3124200" y="6493275"/>
            <a:ext cx="2895600" cy="365125"/>
          </a:xfrm>
          <a:prstGeom prst="rect">
            <a:avLst/>
          </a:prstGeom>
        </p:spPr>
        <p:txBody>
          <a:bodyPr/>
          <a:lstStyle/>
          <a:p>
            <a:pPr defTabSz="457200" fontAlgn="auto">
              <a:spcBef>
                <a:spcPts val="0"/>
              </a:spcBef>
              <a:spcAft>
                <a:spcPts val="0"/>
              </a:spcAft>
            </a:pPr>
            <a:r>
              <a:rPr lang="en-US" smtClean="0">
                <a:solidFill>
                  <a:prstClr val="black">
                    <a:tint val="75000"/>
                  </a:prstClr>
                </a:solidFill>
                <a:latin typeface="Helvetica"/>
              </a:rPr>
              <a:t>Biodefense World Summit 2016</a:t>
            </a:r>
            <a:endParaRPr lang="en-US">
              <a:solidFill>
                <a:prstClr val="black">
                  <a:tint val="75000"/>
                </a:prstClr>
              </a:solidFill>
              <a:latin typeface="Helvetica"/>
            </a:endParaRPr>
          </a:p>
        </p:txBody>
      </p:sp>
      <p:sp>
        <p:nvSpPr>
          <p:cNvPr id="7" name="Slide Number Placeholder 6"/>
          <p:cNvSpPr>
            <a:spLocks noGrp="1"/>
          </p:cNvSpPr>
          <p:nvPr>
            <p:ph type="sldNum" sz="quarter" idx="12"/>
          </p:nvPr>
        </p:nvSpPr>
        <p:spPr>
          <a:xfrm>
            <a:off x="6553200" y="6493275"/>
            <a:ext cx="2133600" cy="365125"/>
          </a:xfrm>
          <a:prstGeom prst="rect">
            <a:avLst/>
          </a:prstGeom>
        </p:spPr>
        <p:txBody>
          <a:bodyPr/>
          <a:lstStyle/>
          <a:p>
            <a:pPr defTabSz="457200" fontAlgn="auto">
              <a:spcBef>
                <a:spcPts val="0"/>
              </a:spcBef>
              <a:spcAft>
                <a:spcPts val="0"/>
              </a:spcAft>
            </a:pPr>
            <a:fld id="{D93102F2-4DC9-F045-BAB0-8B7C56B698F2}" type="slidenum">
              <a:rPr>
                <a:solidFill>
                  <a:prstClr val="black">
                    <a:tint val="75000"/>
                  </a:prstClr>
                </a:solidFill>
                <a:latin typeface="Helvetica"/>
              </a:rPr>
              <a:pPr defTabSz="457200" fontAlgn="auto">
                <a:spcBef>
                  <a:spcPts val="0"/>
                </a:spcBef>
                <a:spcAft>
                  <a:spcPts val="0"/>
                </a:spcAft>
              </a:pPr>
              <a:t>‹#›</a:t>
            </a:fld>
            <a:endParaRPr lang="en-US">
              <a:solidFill>
                <a:prstClr val="black">
                  <a:tint val="75000"/>
                </a:prstClr>
              </a:solidFill>
              <a:latin typeface="Helvetica"/>
            </a:endParaRPr>
          </a:p>
        </p:txBody>
      </p:sp>
    </p:spTree>
    <p:extLst>
      <p:ext uri="{BB962C8B-B14F-4D97-AF65-F5344CB8AC3E}">
        <p14:creationId xmlns:p14="http://schemas.microsoft.com/office/powerpoint/2010/main" val="4807873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275"/>
            <a:ext cx="2133600" cy="365125"/>
          </a:xfrm>
          <a:prstGeom prst="rect">
            <a:avLst/>
          </a:prstGeom>
        </p:spPr>
        <p:txBody>
          <a:bodyPr/>
          <a:lstStyle/>
          <a:p>
            <a:pPr defTabSz="457200" fontAlgn="auto">
              <a:spcBef>
                <a:spcPts val="0"/>
              </a:spcBef>
              <a:spcAft>
                <a:spcPts val="0"/>
              </a:spcAft>
            </a:pPr>
            <a:fld id="{5967D129-9C25-2D4E-8DB0-6A6EF0591A48}" type="datetime1">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4" name="Footer Placeholder 3"/>
          <p:cNvSpPr>
            <a:spLocks noGrp="1"/>
          </p:cNvSpPr>
          <p:nvPr>
            <p:ph type="ftr" sz="quarter" idx="11"/>
          </p:nvPr>
        </p:nvSpPr>
        <p:spPr>
          <a:xfrm>
            <a:off x="3124200" y="6356750"/>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r>
              <a:rPr lang="en-US" smtClean="0">
                <a:solidFill>
                  <a:prstClr val="black">
                    <a:tint val="75000"/>
                  </a:prstClr>
                </a:solidFill>
              </a:rPr>
              <a:t>Biodefense World Summit 2016</a:t>
            </a:r>
            <a:endParaRPr lang="en-US" dirty="0">
              <a:solidFill>
                <a:prstClr val="black">
                  <a:tint val="75000"/>
                </a:prstClr>
              </a:solidFill>
            </a:endParaRPr>
          </a:p>
        </p:txBody>
      </p:sp>
      <p:sp>
        <p:nvSpPr>
          <p:cNvPr id="5" name="Slide Number Placeholder 4"/>
          <p:cNvSpPr>
            <a:spLocks noGrp="1"/>
          </p:cNvSpPr>
          <p:nvPr>
            <p:ph type="sldNum" sz="quarter" idx="12"/>
          </p:nvPr>
        </p:nvSpPr>
        <p:spPr>
          <a:xfrm>
            <a:off x="6553200" y="6493275"/>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tint val="75000"/>
                  </a:prstClr>
                </a:solidFill>
              </a:rPr>
              <a:pPr defTabSz="457200" fontAlgn="auto">
                <a:spcBef>
                  <a:spcPts val="0"/>
                </a:spcBef>
                <a:spcAft>
                  <a:spcPts val="0"/>
                </a:spcAft>
              </a:pPr>
              <a:t>‹#›</a:t>
            </a:fld>
            <a:endParaRPr lang="en-US">
              <a:solidFill>
                <a:prstClr val="black">
                  <a:tint val="75000"/>
                </a:prstClr>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4855657"/>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275"/>
            <a:ext cx="2133600" cy="365125"/>
          </a:xfrm>
          <a:prstGeom prst="rect">
            <a:avLst/>
          </a:prstGeom>
        </p:spPr>
        <p:txBody>
          <a:bodyPr/>
          <a:lstStyle/>
          <a:p>
            <a:pPr defTabSz="457200" fontAlgn="auto">
              <a:spcBef>
                <a:spcPts val="0"/>
              </a:spcBef>
              <a:spcAft>
                <a:spcPts val="0"/>
              </a:spcAft>
            </a:pPr>
            <a:fld id="{66BACE8A-396C-4E5B-B077-FB5F079AAFA6}" type="datetimeFigureOut">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4" name="Footer Placeholder 3"/>
          <p:cNvSpPr>
            <a:spLocks noGrp="1"/>
          </p:cNvSpPr>
          <p:nvPr>
            <p:ph type="ftr" sz="quarter" idx="11"/>
          </p:nvPr>
        </p:nvSpPr>
        <p:spPr>
          <a:xfrm>
            <a:off x="3124200" y="6356750"/>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tint val="75000"/>
                </a:prstClr>
              </a:solidFill>
            </a:endParaRPr>
          </a:p>
        </p:txBody>
      </p:sp>
      <p:sp>
        <p:nvSpPr>
          <p:cNvPr id="5" name="Slide Number Placeholder 4"/>
          <p:cNvSpPr>
            <a:spLocks noGrp="1"/>
          </p:cNvSpPr>
          <p:nvPr>
            <p:ph type="sldNum" sz="quarter" idx="12"/>
          </p:nvPr>
        </p:nvSpPr>
        <p:spPr>
          <a:xfrm>
            <a:off x="6553200" y="6493275"/>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tint val="75000"/>
                  </a:prstClr>
                </a:solidFill>
              </a:rPr>
              <a:pPr defTabSz="457200" fontAlgn="auto">
                <a:spcBef>
                  <a:spcPts val="0"/>
                </a:spcBef>
                <a:spcAft>
                  <a:spcPts val="0"/>
                </a:spcAft>
              </a:pPr>
              <a:t>‹#›</a:t>
            </a:fld>
            <a:endParaRPr lang="en-US">
              <a:solidFill>
                <a:prstClr val="black">
                  <a:tint val="75000"/>
                </a:prstClr>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37571287"/>
      </p:ext>
    </p:extLst>
  </p:cSld>
  <p:clrMapOvr>
    <a:masterClrMapping/>
  </p:clrMapOvr>
  <p:timing>
    <p:tnLst>
      <p:par>
        <p:cTn id="1" dur="indefinite" restart="never" nodeType="tmRoot"/>
      </p:par>
    </p:tnLst>
  </p:timing>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275"/>
            <a:ext cx="2133600" cy="365125"/>
          </a:xfrm>
          <a:prstGeom prst="rect">
            <a:avLst/>
          </a:prstGeom>
        </p:spPr>
        <p:txBody>
          <a:bodyPr/>
          <a:lstStyle/>
          <a:p>
            <a:pPr defTabSz="457200" fontAlgn="auto">
              <a:spcBef>
                <a:spcPts val="0"/>
              </a:spcBef>
              <a:spcAft>
                <a:spcPts val="0"/>
              </a:spcAft>
            </a:pPr>
            <a:fld id="{66BACE8A-396C-4E5B-B077-FB5F079AAFA6}" type="datetimeFigureOut">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4" name="Footer Placeholder 3"/>
          <p:cNvSpPr>
            <a:spLocks noGrp="1"/>
          </p:cNvSpPr>
          <p:nvPr>
            <p:ph type="ftr" sz="quarter" idx="11"/>
          </p:nvPr>
        </p:nvSpPr>
        <p:spPr>
          <a:xfrm>
            <a:off x="3124200" y="6356750"/>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tint val="75000"/>
                </a:prstClr>
              </a:solidFill>
            </a:endParaRPr>
          </a:p>
        </p:txBody>
      </p:sp>
      <p:sp>
        <p:nvSpPr>
          <p:cNvPr id="5" name="Slide Number Placeholder 4"/>
          <p:cNvSpPr>
            <a:spLocks noGrp="1"/>
          </p:cNvSpPr>
          <p:nvPr>
            <p:ph type="sldNum" sz="quarter" idx="12"/>
          </p:nvPr>
        </p:nvSpPr>
        <p:spPr>
          <a:xfrm>
            <a:off x="6553200" y="6493275"/>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tint val="75000"/>
                  </a:prstClr>
                </a:solidFill>
              </a:rPr>
              <a:pPr defTabSz="457200" fontAlgn="auto">
                <a:spcBef>
                  <a:spcPts val="0"/>
                </a:spcBef>
                <a:spcAft>
                  <a:spcPts val="0"/>
                </a:spcAft>
              </a:pPr>
              <a:t>‹#›</a:t>
            </a:fld>
            <a:endParaRPr lang="en-US">
              <a:solidFill>
                <a:prstClr val="black">
                  <a:tint val="75000"/>
                </a:prstClr>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399164880"/>
      </p:ext>
    </p:extLst>
  </p:cSld>
  <p:clrMapOvr>
    <a:masterClrMapping/>
  </p:clrMapOvr>
  <p:timing>
    <p:tnLst>
      <p:par>
        <p:cTn id="1" dur="indefinite" restart="never" nodeType="tmRoot"/>
      </p:par>
    </p:tnLst>
  </p:timing>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14400"/>
            <a:ext cx="4038600" cy="5184648"/>
          </a:xfrm>
          <a:prstGeom prst="rect">
            <a:avLst/>
          </a:prstGeom>
        </p:spPr>
        <p:txBody>
          <a:bodyPr/>
          <a:lstStyle>
            <a:lvl1pPr>
              <a:defRPr sz="1600" b="0" i="0">
                <a:latin typeface="Helvetica Light"/>
                <a:cs typeface="Helvetica Light"/>
              </a:defRPr>
            </a:lvl1pPr>
            <a:lvl2pPr>
              <a:defRPr sz="1400" b="0" i="0">
                <a:latin typeface="Helvetica Light"/>
                <a:cs typeface="Helvetica Light"/>
              </a:defRPr>
            </a:lvl2pPr>
            <a:lvl3pPr>
              <a:defRPr sz="1200" b="0" i="0">
                <a:latin typeface="Helvetica Light"/>
                <a:cs typeface="Helvetica Light"/>
              </a:defRPr>
            </a:lvl3pPr>
            <a:lvl4pPr>
              <a:defRPr sz="1200" b="0" i="0">
                <a:latin typeface="Helvetica Light"/>
                <a:cs typeface="Helvetica Light"/>
              </a:defRPr>
            </a:lvl4pPr>
            <a:lvl5pPr>
              <a:defRPr sz="1200" b="0" i="0">
                <a:latin typeface="Helvetica Light"/>
                <a:cs typeface="Helvetica Ligh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4038600" cy="5184648"/>
          </a:xfrm>
          <a:prstGeom prst="rect">
            <a:avLst/>
          </a:prstGeom>
        </p:spPr>
        <p:txBody>
          <a:bodyPr/>
          <a:lstStyle>
            <a:lvl1pPr>
              <a:defRPr sz="1600">
                <a:latin typeface="Helvetica Light"/>
                <a:cs typeface="Helvetica Light"/>
              </a:defRPr>
            </a:lvl1pPr>
            <a:lvl2pPr>
              <a:defRPr sz="1400">
                <a:latin typeface="Helvetica Light"/>
                <a:cs typeface="Helvetica Light"/>
              </a:defRPr>
            </a:lvl2pPr>
            <a:lvl3pPr>
              <a:defRPr sz="1200">
                <a:latin typeface="Helvetica Light"/>
                <a:cs typeface="Helvetica Light"/>
              </a:defRPr>
            </a:lvl3pPr>
            <a:lvl4pPr>
              <a:defRPr sz="1200">
                <a:latin typeface="Helvetica Light"/>
                <a:cs typeface="Helvetica Light"/>
              </a:defRPr>
            </a:lvl4pPr>
            <a:lvl5pPr>
              <a:defRPr sz="1200">
                <a:latin typeface="Helvetica Light"/>
                <a:cs typeface="Helvetica Ligh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155448" y="73152"/>
            <a:ext cx="8819740" cy="457200"/>
          </a:xfrm>
          <a:prstGeom prst="rect">
            <a:avLst/>
          </a:prstGeom>
        </p:spPr>
        <p:txBody>
          <a:bodyPr vert="horz"/>
          <a:lstStyle>
            <a:lvl1pPr algn="l">
              <a:defRPr sz="2000" b="1" i="0">
                <a:solidFill>
                  <a:schemeClr val="bg1"/>
                </a:solidFill>
              </a:defRPr>
            </a:lvl1pPr>
          </a:lstStyle>
          <a:p>
            <a:r>
              <a:rPr lang="en-US" dirty="0"/>
              <a:t>Click to edit Master title style</a:t>
            </a:r>
          </a:p>
        </p:txBody>
      </p:sp>
      <p:sp>
        <p:nvSpPr>
          <p:cNvPr id="2" name="Date Placeholder 1"/>
          <p:cNvSpPr>
            <a:spLocks noGrp="1"/>
          </p:cNvSpPr>
          <p:nvPr>
            <p:ph type="dt" sz="half" idx="10"/>
          </p:nvPr>
        </p:nvSpPr>
        <p:spPr>
          <a:xfrm>
            <a:off x="457200" y="6493275"/>
            <a:ext cx="2133600" cy="365125"/>
          </a:xfrm>
          <a:prstGeom prst="rect">
            <a:avLst/>
          </a:prstGeom>
        </p:spPr>
        <p:txBody>
          <a:bodyPr/>
          <a:lstStyle/>
          <a:p>
            <a:pPr defTabSz="457200" fontAlgn="auto">
              <a:spcBef>
                <a:spcPts val="0"/>
              </a:spcBef>
              <a:spcAft>
                <a:spcPts val="0"/>
              </a:spcAft>
            </a:pPr>
            <a:fld id="{8777B147-8775-C140-BF3B-980A61DAFD24}" type="datetime1">
              <a:rPr lang="en-US" smtClean="0">
                <a:solidFill>
                  <a:prstClr val="black">
                    <a:tint val="75000"/>
                  </a:prstClr>
                </a:solidFill>
                <a:latin typeface="Helvetica"/>
              </a:rPr>
              <a:pPr defTabSz="457200" fontAlgn="auto">
                <a:spcBef>
                  <a:spcPts val="0"/>
                </a:spcBef>
                <a:spcAft>
                  <a:spcPts val="0"/>
                </a:spcAft>
              </a:pPr>
              <a:t>5/3/2018</a:t>
            </a:fld>
            <a:endParaRPr lang="en-US">
              <a:solidFill>
                <a:prstClr val="black">
                  <a:tint val="75000"/>
                </a:prstClr>
              </a:solidFill>
              <a:latin typeface="Helvetica"/>
            </a:endParaRPr>
          </a:p>
        </p:txBody>
      </p:sp>
      <p:sp>
        <p:nvSpPr>
          <p:cNvPr id="6" name="Footer Placeholder 5"/>
          <p:cNvSpPr>
            <a:spLocks noGrp="1"/>
          </p:cNvSpPr>
          <p:nvPr>
            <p:ph type="ftr" sz="quarter" idx="11"/>
          </p:nvPr>
        </p:nvSpPr>
        <p:spPr>
          <a:xfrm>
            <a:off x="3124200" y="6493275"/>
            <a:ext cx="2895600" cy="365125"/>
          </a:xfrm>
          <a:prstGeom prst="rect">
            <a:avLst/>
          </a:prstGeom>
        </p:spPr>
        <p:txBody>
          <a:bodyPr/>
          <a:lstStyle/>
          <a:p>
            <a:pPr defTabSz="457200" fontAlgn="auto">
              <a:spcBef>
                <a:spcPts val="0"/>
              </a:spcBef>
              <a:spcAft>
                <a:spcPts val="0"/>
              </a:spcAft>
            </a:pPr>
            <a:r>
              <a:rPr lang="en-US" smtClean="0">
                <a:solidFill>
                  <a:prstClr val="black">
                    <a:tint val="75000"/>
                  </a:prstClr>
                </a:solidFill>
                <a:latin typeface="Helvetica"/>
              </a:rPr>
              <a:t>Biodefense World Summit 2016</a:t>
            </a:r>
            <a:endParaRPr lang="en-US">
              <a:solidFill>
                <a:prstClr val="black">
                  <a:tint val="75000"/>
                </a:prstClr>
              </a:solidFill>
              <a:latin typeface="Helvetica"/>
            </a:endParaRPr>
          </a:p>
        </p:txBody>
      </p:sp>
      <p:sp>
        <p:nvSpPr>
          <p:cNvPr id="9" name="Slide Number Placeholder 8"/>
          <p:cNvSpPr>
            <a:spLocks noGrp="1"/>
          </p:cNvSpPr>
          <p:nvPr>
            <p:ph type="sldNum" sz="quarter" idx="12"/>
          </p:nvPr>
        </p:nvSpPr>
        <p:spPr>
          <a:xfrm>
            <a:off x="6553200" y="6493275"/>
            <a:ext cx="2133600" cy="365125"/>
          </a:xfrm>
          <a:prstGeom prst="rect">
            <a:avLst/>
          </a:prstGeom>
        </p:spPr>
        <p:txBody>
          <a:bodyPr/>
          <a:lstStyle/>
          <a:p>
            <a:pPr defTabSz="457200" fontAlgn="auto">
              <a:spcBef>
                <a:spcPts val="0"/>
              </a:spcBef>
              <a:spcAft>
                <a:spcPts val="0"/>
              </a:spcAft>
            </a:pPr>
            <a:fld id="{D93102F2-4DC9-F045-BAB0-8B7C56B698F2}" type="slidenum">
              <a:rPr>
                <a:solidFill>
                  <a:prstClr val="black">
                    <a:tint val="75000"/>
                  </a:prstClr>
                </a:solidFill>
                <a:latin typeface="Helvetica"/>
              </a:rPr>
              <a:pPr defTabSz="457200" fontAlgn="auto">
                <a:spcBef>
                  <a:spcPts val="0"/>
                </a:spcBef>
                <a:spcAft>
                  <a:spcPts val="0"/>
                </a:spcAft>
              </a:pPr>
              <a:t>‹#›</a:t>
            </a:fld>
            <a:endParaRPr lang="en-US">
              <a:solidFill>
                <a:prstClr val="black">
                  <a:tint val="75000"/>
                </a:prstClr>
              </a:solidFill>
              <a:latin typeface="Helvetica"/>
            </a:endParaRPr>
          </a:p>
        </p:txBody>
      </p:sp>
    </p:spTree>
    <p:extLst>
      <p:ext uri="{BB962C8B-B14F-4D97-AF65-F5344CB8AC3E}">
        <p14:creationId xmlns:p14="http://schemas.microsoft.com/office/powerpoint/2010/main" val="262230938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93275"/>
            <a:ext cx="2133600" cy="365125"/>
          </a:xfrm>
          <a:prstGeom prst="rect">
            <a:avLst/>
          </a:prstGeom>
        </p:spPr>
        <p:txBody>
          <a:bodyPr/>
          <a:lstStyle/>
          <a:p>
            <a:pPr defTabSz="457200" fontAlgn="auto">
              <a:spcBef>
                <a:spcPts val="0"/>
              </a:spcBef>
              <a:spcAft>
                <a:spcPts val="0"/>
              </a:spcAft>
            </a:pPr>
            <a:fld id="{66BACE8A-396C-4E5B-B077-FB5F079AAFA6}" type="datetimeFigureOut">
              <a:rPr lang="en-US" smtClean="0">
                <a:solidFill>
                  <a:prstClr val="black"/>
                </a:solidFill>
                <a:latin typeface="Arial"/>
              </a:rPr>
              <a:pPr defTabSz="457200" fontAlgn="auto">
                <a:spcBef>
                  <a:spcPts val="0"/>
                </a:spcBef>
                <a:spcAft>
                  <a:spcPts val="0"/>
                </a:spcAft>
              </a:pPr>
              <a:t>5/3/2018</a:t>
            </a:fld>
            <a:endParaRPr lang="en-US">
              <a:solidFill>
                <a:prstClr val="black"/>
              </a:solidFill>
              <a:latin typeface="Arial"/>
            </a:endParaRPr>
          </a:p>
        </p:txBody>
      </p:sp>
      <p:sp>
        <p:nvSpPr>
          <p:cNvPr id="4" name="Footer Placeholder 3"/>
          <p:cNvSpPr>
            <a:spLocks noGrp="1"/>
          </p:cNvSpPr>
          <p:nvPr>
            <p:ph type="ftr" sz="quarter" idx="11"/>
          </p:nvPr>
        </p:nvSpPr>
        <p:spPr>
          <a:xfrm>
            <a:off x="3124200" y="6356750"/>
            <a:ext cx="2895600" cy="365125"/>
          </a:xfrm>
          <a:prstGeom prst="rect">
            <a:avLst/>
          </a:prstGeom>
        </p:spPr>
        <p:txBody>
          <a:bodyPr/>
          <a:lstStyle>
            <a:lvl1pPr>
              <a:defRPr sz="1200">
                <a:latin typeface="Helvetica" panose="020B0604020202020204" pitchFamily="34" charset="0"/>
                <a:cs typeface="Helvetica" panose="020B0604020202020204" pitchFamily="34" charset="0"/>
              </a:defRPr>
            </a:lvl1pPr>
          </a:lstStyle>
          <a:p>
            <a:pPr defTabSz="457200" fontAlgn="auto">
              <a:spcBef>
                <a:spcPts val="0"/>
              </a:spcBef>
              <a:spcAft>
                <a:spcPts val="0"/>
              </a:spcAft>
            </a:pPr>
            <a:endParaRPr lang="en-US" dirty="0">
              <a:solidFill>
                <a:prstClr val="black"/>
              </a:solidFill>
            </a:endParaRPr>
          </a:p>
        </p:txBody>
      </p:sp>
      <p:sp>
        <p:nvSpPr>
          <p:cNvPr id="5" name="Slide Number Placeholder 4"/>
          <p:cNvSpPr>
            <a:spLocks noGrp="1"/>
          </p:cNvSpPr>
          <p:nvPr>
            <p:ph type="sldNum" sz="quarter" idx="12"/>
          </p:nvPr>
        </p:nvSpPr>
        <p:spPr>
          <a:xfrm>
            <a:off x="6553200" y="6493275"/>
            <a:ext cx="2133600" cy="365125"/>
          </a:xfrm>
          <a:prstGeom prst="rect">
            <a:avLst/>
          </a:prstGeom>
        </p:spPr>
        <p:txBody>
          <a:bodyPr/>
          <a:lstStyle>
            <a:lvl1pPr>
              <a:defRPr>
                <a:latin typeface="Helvetica" panose="020B0604020202020204" pitchFamily="34" charset="0"/>
                <a:cs typeface="Helvetica" panose="020B0604020202020204" pitchFamily="34" charset="0"/>
              </a:defRPr>
            </a:lvl1pPr>
          </a:lstStyle>
          <a:p>
            <a:pPr defTabSz="457200" fontAlgn="auto">
              <a:spcBef>
                <a:spcPts val="0"/>
              </a:spcBef>
              <a:spcAft>
                <a:spcPts val="0"/>
              </a:spcAft>
            </a:pPr>
            <a:fld id="{7BFE5B57-5078-4313-8A62-6602F6C29653}" type="slidenum">
              <a:rPr lang="en-US" smtClean="0">
                <a:solidFill>
                  <a:prstClr val="black"/>
                </a:solidFill>
              </a:rPr>
              <a:pPr defTabSz="457200" fontAlgn="auto">
                <a:spcBef>
                  <a:spcPts val="0"/>
                </a:spcBef>
                <a:spcAft>
                  <a:spcPts val="0"/>
                </a:spcAft>
              </a:pPr>
              <a:t>‹#›</a:t>
            </a:fld>
            <a:endParaRPr lang="en-US">
              <a:solidFill>
                <a:prstClr val="black"/>
              </a:solidFill>
            </a:endParaRPr>
          </a:p>
        </p:txBody>
      </p:sp>
      <p:sp>
        <p:nvSpPr>
          <p:cNvPr id="7" name="Text Placeholder 6"/>
          <p:cNvSpPr>
            <a:spLocks noGrp="1"/>
          </p:cNvSpPr>
          <p:nvPr>
            <p:ph type="body" sz="quarter" idx="13"/>
          </p:nvPr>
        </p:nvSpPr>
        <p:spPr>
          <a:xfrm>
            <a:off x="609600" y="914400"/>
            <a:ext cx="8077200" cy="4724400"/>
          </a:xfrm>
          <a:prstGeom prst="rect">
            <a:avLst/>
          </a:prstGeom>
        </p:spPr>
        <p:txBody>
          <a:bodyPr/>
          <a:lstStyle>
            <a:lvl1pPr>
              <a:defRPr sz="1600">
                <a:latin typeface="Helvetica" panose="020B0604020202020204" pitchFamily="34" charset="0"/>
                <a:cs typeface="Helvetica" panose="020B0604020202020204" pitchFamily="34" charset="0"/>
              </a:defRPr>
            </a:lvl1pPr>
            <a:lvl2pPr>
              <a:defRPr sz="1400">
                <a:latin typeface="Helvetica" panose="020B0604020202020204" pitchFamily="34" charset="0"/>
                <a:cs typeface="Helvetica" panose="020B0604020202020204" pitchFamily="34" charset="0"/>
              </a:defRPr>
            </a:lvl2pPr>
            <a:lvl3pPr>
              <a:defRPr sz="1200">
                <a:latin typeface="Helvetica" panose="020B0604020202020204" pitchFamily="34" charset="0"/>
                <a:cs typeface="Helvetica" panose="020B0604020202020204" pitchFamily="34" charset="0"/>
              </a:defRPr>
            </a:lvl3pPr>
            <a:lvl4pPr>
              <a:defRPr sz="1200">
                <a:latin typeface="Helvetica" panose="020B0604020202020204" pitchFamily="34" charset="0"/>
                <a:cs typeface="Helvetica" panose="020B0604020202020204" pitchFamily="34" charset="0"/>
              </a:defRPr>
            </a:lvl4pPr>
            <a:lvl5pPr>
              <a:defRPr sz="1200">
                <a:latin typeface="Helvetica" panose="020B0604020202020204" pitchFamily="34" charset="0"/>
                <a:cs typeface="Helvetica"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p:nvPr>
        </p:nvSpPr>
        <p:spPr>
          <a:xfrm>
            <a:off x="152400" y="76200"/>
            <a:ext cx="8077200" cy="457200"/>
          </a:xfrm>
          <a:prstGeom prst="rect">
            <a:avLst/>
          </a:prstGeom>
        </p:spPr>
        <p:txBody>
          <a:bodyPr/>
          <a:lstStyle>
            <a:lvl1pPr marL="0" indent="0" algn="l">
              <a:buNone/>
              <a:defRPr sz="2000" b="1">
                <a:solidFill>
                  <a:schemeClr val="bg1"/>
                </a:solidFill>
                <a:latin typeface="Helvetica" panose="020B0604020202020204" pitchFamily="34" charset="0"/>
                <a:cs typeface="Helvetica"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107195067"/>
      </p:ext>
    </p:extLst>
  </p:cSld>
  <p:clrMapOvr>
    <a:masterClrMapping/>
  </p:clrMapOvr>
  <p:timing>
    <p:tnLst>
      <p:par>
        <p:cTn id="1" dur="indefinite" restart="never" nodeType="tmRoot"/>
      </p:par>
    </p:tnLst>
  </p:timing>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074152" cy="457200"/>
          </a:xfrm>
          <a:prstGeom prst="rect">
            <a:avLst/>
          </a:prstGeom>
        </p:spPr>
        <p:txBody>
          <a:bodyPr/>
          <a:lstStyle/>
          <a:p>
            <a:r>
              <a:rPr lang="en-US"/>
              <a:t>Click to edit Master title style</a:t>
            </a:r>
          </a:p>
        </p:txBody>
      </p:sp>
      <p:sp>
        <p:nvSpPr>
          <p:cNvPr id="7" name="Table Placeholder 6"/>
          <p:cNvSpPr>
            <a:spLocks noGrp="1"/>
          </p:cNvSpPr>
          <p:nvPr>
            <p:ph type="tbl" sz="quarter" idx="13"/>
          </p:nvPr>
        </p:nvSpPr>
        <p:spPr>
          <a:xfrm>
            <a:off x="457200" y="836676"/>
            <a:ext cx="8229600" cy="5184648"/>
          </a:xfrm>
          <a:prstGeom prst="rect">
            <a:avLst/>
          </a:prstGeom>
        </p:spPr>
        <p:txBody>
          <a:bodyPr vert="horz"/>
          <a:lstStyle>
            <a:lvl1pPr>
              <a:defRPr>
                <a:latin typeface="Helvetica Light"/>
                <a:cs typeface="Helvetica Light"/>
              </a:defRPr>
            </a:lvl1pPr>
          </a:lstStyle>
          <a:p>
            <a:endParaRPr lang="en-US"/>
          </a:p>
        </p:txBody>
      </p:sp>
      <p:sp>
        <p:nvSpPr>
          <p:cNvPr id="6" name="Date Placeholder 5"/>
          <p:cNvSpPr>
            <a:spLocks noGrp="1"/>
          </p:cNvSpPr>
          <p:nvPr>
            <p:ph type="dt" sz="half" idx="14"/>
          </p:nvPr>
        </p:nvSpPr>
        <p:spPr>
          <a:xfrm>
            <a:off x="457200" y="6356750"/>
            <a:ext cx="2133600" cy="365125"/>
          </a:xfrm>
          <a:prstGeom prst="rect">
            <a:avLst/>
          </a:prstGeom>
        </p:spPr>
        <p:txBody>
          <a:bodyPr/>
          <a:lstStyle/>
          <a:p>
            <a:pPr defTabSz="457200" fontAlgn="auto">
              <a:spcBef>
                <a:spcPts val="0"/>
              </a:spcBef>
              <a:spcAft>
                <a:spcPts val="0"/>
              </a:spcAft>
            </a:pPr>
            <a:fld id="{A37BCE59-3833-4142-9DD5-867C1712718F}" type="datetime1">
              <a:rPr lang="en-US" smtClean="0">
                <a:solidFill>
                  <a:prstClr val="black"/>
                </a:solidFill>
                <a:latin typeface="Arial"/>
              </a:rPr>
              <a:pPr defTabSz="457200" fontAlgn="auto">
                <a:spcBef>
                  <a:spcPts val="0"/>
                </a:spcBef>
                <a:spcAft>
                  <a:spcPts val="0"/>
                </a:spcAft>
              </a:pPr>
              <a:t>5/3/2018</a:t>
            </a:fld>
            <a:endParaRPr lang="en-US">
              <a:solidFill>
                <a:prstClr val="black"/>
              </a:solidFill>
              <a:latin typeface="Arial"/>
            </a:endParaRPr>
          </a:p>
        </p:txBody>
      </p:sp>
      <p:sp>
        <p:nvSpPr>
          <p:cNvPr id="8" name="Footer Placeholder 7"/>
          <p:cNvSpPr>
            <a:spLocks noGrp="1"/>
          </p:cNvSpPr>
          <p:nvPr>
            <p:ph type="ftr" sz="quarter" idx="15"/>
          </p:nvPr>
        </p:nvSpPr>
        <p:spPr>
          <a:xfrm>
            <a:off x="3124200" y="6356750"/>
            <a:ext cx="2895600" cy="365125"/>
          </a:xfrm>
          <a:prstGeom prst="rect">
            <a:avLst/>
          </a:prstGeom>
        </p:spPr>
        <p:txBody>
          <a:bodyPr/>
          <a:lstStyle/>
          <a:p>
            <a:pPr defTabSz="457200" fontAlgn="auto">
              <a:spcBef>
                <a:spcPts val="0"/>
              </a:spcBef>
              <a:spcAft>
                <a:spcPts val="0"/>
              </a:spcAft>
            </a:pPr>
            <a:r>
              <a:rPr lang="en-US" smtClean="0">
                <a:solidFill>
                  <a:prstClr val="black"/>
                </a:solidFill>
                <a:latin typeface="Arial"/>
              </a:rPr>
              <a:t>CosmosID Confidential</a:t>
            </a:r>
            <a:endParaRPr lang="en-US">
              <a:solidFill>
                <a:prstClr val="black"/>
              </a:solidFill>
              <a:latin typeface="Arial"/>
            </a:endParaRPr>
          </a:p>
        </p:txBody>
      </p:sp>
      <p:sp>
        <p:nvSpPr>
          <p:cNvPr id="9" name="Slide Number Placeholder 8"/>
          <p:cNvSpPr>
            <a:spLocks noGrp="1"/>
          </p:cNvSpPr>
          <p:nvPr>
            <p:ph type="sldNum" sz="quarter" idx="16"/>
          </p:nvPr>
        </p:nvSpPr>
        <p:spPr>
          <a:xfrm>
            <a:off x="6553200" y="6356750"/>
            <a:ext cx="2133600" cy="365125"/>
          </a:xfrm>
          <a:prstGeom prst="rect">
            <a:avLst/>
          </a:prstGeom>
        </p:spPr>
        <p:txBody>
          <a:bodyPr/>
          <a:lstStyle/>
          <a:p>
            <a:pPr defTabSz="457200" fontAlgn="auto">
              <a:spcBef>
                <a:spcPts val="0"/>
              </a:spcBef>
              <a:spcAft>
                <a:spcPts val="0"/>
              </a:spcAft>
            </a:pPr>
            <a:fld id="{516B9039-80B7-8941-8A57-C79E8274902C}" type="slidenum">
              <a:rPr lang="en-US">
                <a:solidFill>
                  <a:prstClr val="black"/>
                </a:solidFill>
                <a:latin typeface="Arial"/>
              </a:rPr>
              <a:pPr defTabSz="457200" fontAlgn="auto">
                <a:spcBef>
                  <a:spcPts val="0"/>
                </a:spcBef>
                <a:spcAft>
                  <a:spcPts val="0"/>
                </a:spcAft>
              </a:pPr>
              <a:t>‹#›</a:t>
            </a:fld>
            <a:endParaRPr lang="en-US">
              <a:solidFill>
                <a:prstClr val="black"/>
              </a:solidFill>
              <a:latin typeface="Arial"/>
            </a:endParaRPr>
          </a:p>
        </p:txBody>
      </p:sp>
    </p:spTree>
    <p:extLst>
      <p:ext uri="{BB962C8B-B14F-4D97-AF65-F5344CB8AC3E}">
        <p14:creationId xmlns:p14="http://schemas.microsoft.com/office/powerpoint/2010/main" val="76808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4.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10.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10" Type="http://schemas.openxmlformats.org/officeDocument/2006/relationships/image" Target="../media/image5.JPG"/><Relationship Id="rId4" Type="http://schemas.openxmlformats.org/officeDocument/2006/relationships/slideLayout" Target="../slideLayouts/slideLayout117.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heme" Target="../theme/theme12.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image" Target="../media/image3.tiff"/><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2.tif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4.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image" Target="../media/image3.tiff"/><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2.tif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5.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image" Target="../media/image7.png"/><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6.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image" Target="../media/image7.png"/><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7.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image" Target="../media/image3.tiff"/><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image" Target="../media/image2.tiff"/><Relationship Id="rId5" Type="http://schemas.openxmlformats.org/officeDocument/2006/relationships/slideLayout" Target="../slideLayouts/slideLayout194.xml"/><Relationship Id="rId10" Type="http://schemas.openxmlformats.org/officeDocument/2006/relationships/theme" Target="../theme/theme18.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image" Target="../media/image3.tiff"/><Relationship Id="rId5" Type="http://schemas.openxmlformats.org/officeDocument/2006/relationships/slideLayout" Target="../slideLayouts/slideLayout203.xml"/><Relationship Id="rId10" Type="http://schemas.openxmlformats.org/officeDocument/2006/relationships/image" Target="../media/image2.tiff"/><Relationship Id="rId4" Type="http://schemas.openxmlformats.org/officeDocument/2006/relationships/slideLayout" Target="../slideLayouts/slideLayout202.xml"/><Relationship Id="rId9"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theme" Target="../theme/theme20.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2" Type="http://schemas.openxmlformats.org/officeDocument/2006/relationships/slideLayout" Target="../slideLayouts/slideLayout208.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5" Type="http://schemas.openxmlformats.org/officeDocument/2006/relationships/slideLayout" Target="../slideLayouts/slideLayout211.xml"/><Relationship Id="rId10" Type="http://schemas.openxmlformats.org/officeDocument/2006/relationships/image" Target="../media/image11.tiff"/><Relationship Id="rId4" Type="http://schemas.openxmlformats.org/officeDocument/2006/relationships/slideLayout" Target="../slideLayouts/slideLayout210.xml"/><Relationship Id="rId9" Type="http://schemas.openxmlformats.org/officeDocument/2006/relationships/image" Target="../media/image10.png"/></Relationships>
</file>

<file path=ppt/slideMasters/_rels/slideMaster21.xml.rels><?xml version="1.0" encoding="UTF-8" standalone="yes"?>
<Relationships xmlns="http://schemas.openxmlformats.org/package/2006/relationships"><Relationship Id="rId8" Type="http://schemas.openxmlformats.org/officeDocument/2006/relationships/theme" Target="../theme/theme2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5" Type="http://schemas.openxmlformats.org/officeDocument/2006/relationships/slideLayout" Target="../slideLayouts/slideLayout218.xml"/><Relationship Id="rId10" Type="http://schemas.openxmlformats.org/officeDocument/2006/relationships/image" Target="../media/image11.tiff"/><Relationship Id="rId4" Type="http://schemas.openxmlformats.org/officeDocument/2006/relationships/slideLayout" Target="../slideLayouts/slideLayout217.xml"/><Relationship Id="rId9" Type="http://schemas.openxmlformats.org/officeDocument/2006/relationships/image" Target="../media/image10.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2.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theme" Target="../theme/theme23.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3.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theme" Target="../theme/theme24.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theme" Target="../theme/theme25.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theme" Target="../theme/theme26.xml"/><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image" Target="../media/image7.png"/><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theme" Target="../theme/theme27.xml"/><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image" Target="../media/image7.png"/><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theme" Target="../theme/theme28.xml"/><Relationship Id="rId2" Type="http://schemas.openxmlformats.org/officeDocument/2006/relationships/slideLayout" Target="../slideLayouts/slideLayout291.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0" Type="http://schemas.openxmlformats.org/officeDocument/2006/relationships/slideLayout" Target="../slideLayouts/slideLayout299.xml"/><Relationship Id="rId4" Type="http://schemas.openxmlformats.org/officeDocument/2006/relationships/slideLayout" Target="../slideLayouts/slideLayout293.xml"/><Relationship Id="rId9" Type="http://schemas.openxmlformats.org/officeDocument/2006/relationships/slideLayout" Target="../slideLayouts/slideLayout29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8.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image" Target="../media/image3.tiff"/><Relationship Id="rId5" Type="http://schemas.openxmlformats.org/officeDocument/2006/relationships/slideLayout" Target="../slideLayouts/slideLayout305.xml"/><Relationship Id="rId10" Type="http://schemas.openxmlformats.org/officeDocument/2006/relationships/image" Target="../media/image2.tiff"/><Relationship Id="rId4" Type="http://schemas.openxmlformats.org/officeDocument/2006/relationships/slideLayout" Target="../slideLayouts/slideLayout304.xml"/><Relationship Id="rId9"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theme" Target="../theme/theme30.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0.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image" Target="../media/image3.tiff"/><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image" Target="../media/image2.tiff"/><Relationship Id="rId5" Type="http://schemas.openxmlformats.org/officeDocument/2006/relationships/slideLayout" Target="../slideLayouts/slideLayout327.xml"/><Relationship Id="rId10" Type="http://schemas.openxmlformats.org/officeDocument/2006/relationships/theme" Target="../theme/theme31.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image" Target="../media/image7.png"/><Relationship Id="rId3" Type="http://schemas.openxmlformats.org/officeDocument/2006/relationships/slideLayout" Target="../slideLayouts/slideLayout334.xml"/><Relationship Id="rId7" Type="http://schemas.openxmlformats.org/officeDocument/2006/relationships/slideLayout" Target="../slideLayouts/slideLayout338.xml"/><Relationship Id="rId12" Type="http://schemas.openxmlformats.org/officeDocument/2006/relationships/theme" Target="../theme/theme32.xml"/><Relationship Id="rId2" Type="http://schemas.openxmlformats.org/officeDocument/2006/relationships/slideLayout" Target="../slideLayouts/slideLayout333.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0" Type="http://schemas.openxmlformats.org/officeDocument/2006/relationships/slideLayout" Target="../slideLayouts/slideLayout341.xml"/><Relationship Id="rId4" Type="http://schemas.openxmlformats.org/officeDocument/2006/relationships/slideLayout" Target="../slideLayouts/slideLayout335.xml"/><Relationship Id="rId9" Type="http://schemas.openxmlformats.org/officeDocument/2006/relationships/slideLayout" Target="../slideLayouts/slideLayout34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image" Target="../media/image7.png"/><Relationship Id="rId3" Type="http://schemas.openxmlformats.org/officeDocument/2006/relationships/slideLayout" Target="../slideLayouts/slideLayout345.xml"/><Relationship Id="rId7" Type="http://schemas.openxmlformats.org/officeDocument/2006/relationships/slideLayout" Target="../slideLayouts/slideLayout349.xml"/><Relationship Id="rId12" Type="http://schemas.openxmlformats.org/officeDocument/2006/relationships/theme" Target="../theme/theme33.xml"/><Relationship Id="rId2" Type="http://schemas.openxmlformats.org/officeDocument/2006/relationships/slideLayout" Target="../slideLayouts/slideLayout344.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5" Type="http://schemas.openxmlformats.org/officeDocument/2006/relationships/slideLayout" Target="../slideLayouts/slideLayout347.xml"/><Relationship Id="rId10" Type="http://schemas.openxmlformats.org/officeDocument/2006/relationships/slideLayout" Target="../slideLayouts/slideLayout352.xml"/><Relationship Id="rId4" Type="http://schemas.openxmlformats.org/officeDocument/2006/relationships/slideLayout" Target="../slideLayouts/slideLayout346.xml"/><Relationship Id="rId9" Type="http://schemas.openxmlformats.org/officeDocument/2006/relationships/slideLayout" Target="../slideLayouts/slideLayout3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10" Type="http://schemas.openxmlformats.org/officeDocument/2006/relationships/image" Target="../media/image3.tiff"/><Relationship Id="rId4" Type="http://schemas.openxmlformats.org/officeDocument/2006/relationships/slideLayout" Target="../slideLayouts/slideLayout74.xml"/><Relationship Id="rId9" Type="http://schemas.openxmlformats.org/officeDocument/2006/relationships/image" Target="../media/image2.tif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theme" Target="../theme/theme8.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heme" Target="../theme/theme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image" Target="../media/image3.tiff"/><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99A7E28-462A-4A6B-9245-3FE1885C2E5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949" r:id="rId1"/>
    <p:sldLayoutId id="2147484950" r:id="rId2"/>
    <p:sldLayoutId id="2147484951" r:id="rId3"/>
    <p:sldLayoutId id="2147484952" r:id="rId4"/>
    <p:sldLayoutId id="2147484953" r:id="rId5"/>
    <p:sldLayoutId id="2147484954" r:id="rId6"/>
    <p:sldLayoutId id="2147484955" r:id="rId7"/>
    <p:sldLayoutId id="2147484956" r:id="rId8"/>
    <p:sldLayoutId id="2147484957" r:id="rId9"/>
    <p:sldLayoutId id="2147484958" r:id="rId10"/>
    <p:sldLayoutId id="2147484959" r:id="rId11"/>
    <p:sldLayoutId id="2147484960" r:id="rId12"/>
  </p:sldLayoutIdLst>
  <p:transition spd="slow"/>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Shape 79"/>
          <p:cNvSpPr/>
          <p:nvPr/>
        </p:nvSpPr>
        <p:spPr>
          <a:xfrm>
            <a:off x="0" y="216"/>
            <a:ext cx="9144000" cy="627063"/>
          </a:xfrm>
          <a:prstGeom prst="rect">
            <a:avLst/>
          </a:prstGeom>
          <a:solidFill>
            <a:srgbClr val="060C5A"/>
          </a:solidFill>
          <a:ln w="9525" cap="flat" cmpd="sng">
            <a:solidFill>
              <a:srgbClr val="4A7DBA"/>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lstStyle/>
          <a:p>
            <a:pPr algn="ctr" fontAlgn="auto">
              <a:spcBef>
                <a:spcPts val="0"/>
              </a:spcBef>
              <a:spcAft>
                <a:spcPts val="0"/>
              </a:spcAft>
              <a:defRPr/>
            </a:pPr>
            <a:endParaRPr kern="0">
              <a:solidFill>
                <a:srgbClr val="FFFFFF"/>
              </a:solidFill>
              <a:latin typeface="Arial"/>
              <a:ea typeface="Arial"/>
              <a:cs typeface="Arial"/>
              <a:sym typeface="Arial"/>
            </a:endParaRPr>
          </a:p>
        </p:txBody>
      </p:sp>
      <p:pic>
        <p:nvPicPr>
          <p:cNvPr id="7171" name="Shape 80" descr="logo_horizontal_b.png"/>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40" y="6321825"/>
            <a:ext cx="21923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Shape 81"/>
          <p:cNvSpPr txBox="1">
            <a:spLocks noChangeArrowheads="1"/>
          </p:cNvSpPr>
          <p:nvPr/>
        </p:nvSpPr>
        <p:spPr bwMode="auto">
          <a:xfrm>
            <a:off x="23813" y="85725"/>
            <a:ext cx="909796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Clr>
                <a:srgbClr val="000000"/>
              </a:buClr>
              <a:buFont typeface="Arial" pitchFamily="34" charset="0"/>
              <a:buNone/>
              <a:defRPr/>
            </a:pPr>
            <a:endParaRPr lang="en-US" altLang="en-US" sz="2800" b="1" smtClean="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491638924"/>
      </p:ext>
    </p:extLst>
  </p:cSld>
  <p:clrMap bg1="lt1" tx1="dk1" bg2="dk2" tx2="lt2" accent1="accent1" accent2="accent2" accent3="accent3" accent4="accent4" accent5="accent5" accent6="accent6" hlink="hlink" folHlink="folHlink"/>
  <p:sldLayoutIdLst>
    <p:sldLayoutId id="2147485226" r:id="rId1"/>
    <p:sldLayoutId id="2147485227" r:id="rId2"/>
    <p:sldLayoutId id="2147485228" r:id="rId3"/>
    <p:sldLayoutId id="2147485229" r:id="rId4"/>
    <p:sldLayoutId id="2147485230" r:id="rId5"/>
    <p:sldLayoutId id="2147485231" r:id="rId6"/>
    <p:sldLayoutId id="2147485232" r:id="rId7"/>
    <p:sldLayoutId id="2147485233" r:id="rId8"/>
    <p:sldLayoutId id="2147485234" r:id="rId9"/>
    <p:sldLayoutId id="2147485235" r:id="rId10"/>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itchFamily="34" charset="0"/>
        </a:defRPr>
      </a:lvl1pPr>
      <a:lvl2pPr algn="l" rtl="0" eaLnBrk="0" fontAlgn="base" hangingPunct="0">
        <a:spcBef>
          <a:spcPct val="0"/>
        </a:spcBef>
        <a:spcAft>
          <a:spcPct val="0"/>
        </a:spcAft>
        <a:defRPr sz="1400">
          <a:solidFill>
            <a:srgbClr val="000000"/>
          </a:solidFill>
          <a:latin typeface="Arial" pitchFamily="34" charset="0"/>
          <a:cs typeface="Arial" pitchFamily="34" charset="0"/>
          <a:sym typeface="Arial" pitchFamily="34" charset="0"/>
        </a:defRPr>
      </a:lvl2pPr>
      <a:lvl3pPr algn="l" rtl="0" eaLnBrk="0" fontAlgn="base" hangingPunct="0">
        <a:spcBef>
          <a:spcPct val="0"/>
        </a:spcBef>
        <a:spcAft>
          <a:spcPct val="0"/>
        </a:spcAft>
        <a:defRPr sz="1400">
          <a:solidFill>
            <a:srgbClr val="000000"/>
          </a:solidFill>
          <a:latin typeface="Arial" pitchFamily="34" charset="0"/>
          <a:cs typeface="Arial" pitchFamily="34" charset="0"/>
          <a:sym typeface="Arial" pitchFamily="34" charset="0"/>
        </a:defRPr>
      </a:lvl3pPr>
      <a:lvl4pPr algn="l" rtl="0" eaLnBrk="0" fontAlgn="base" hangingPunct="0">
        <a:spcBef>
          <a:spcPct val="0"/>
        </a:spcBef>
        <a:spcAft>
          <a:spcPct val="0"/>
        </a:spcAft>
        <a:defRPr sz="1400">
          <a:solidFill>
            <a:srgbClr val="000000"/>
          </a:solidFill>
          <a:latin typeface="Arial" pitchFamily="34" charset="0"/>
          <a:cs typeface="Arial" pitchFamily="34" charset="0"/>
          <a:sym typeface="Arial" pitchFamily="34" charset="0"/>
        </a:defRPr>
      </a:lvl4pPr>
      <a:lvl5pPr algn="l" rtl="0" eaLnBrk="0" fontAlgn="base" hangingPunct="0">
        <a:spcBef>
          <a:spcPct val="0"/>
        </a:spcBef>
        <a:spcAft>
          <a:spcPct val="0"/>
        </a:spcAft>
        <a:defRPr sz="1400">
          <a:solidFill>
            <a:srgbClr val="000000"/>
          </a:solidFill>
          <a:latin typeface="Arial" pitchFamily="34" charset="0"/>
          <a:cs typeface="Arial" pitchFamily="34" charset="0"/>
          <a:sym typeface="Arial" pitchFamily="34" charset="0"/>
        </a:defRPr>
      </a:lvl5pPr>
      <a:lvl6pPr marL="457200" algn="l" rtl="0" eaLnBrk="0" fontAlgn="base" hangingPunct="0">
        <a:spcBef>
          <a:spcPct val="0"/>
        </a:spcBef>
        <a:spcAft>
          <a:spcPct val="0"/>
        </a:spcAft>
        <a:defRPr sz="1400">
          <a:solidFill>
            <a:srgbClr val="000000"/>
          </a:solidFill>
          <a:latin typeface="Arial" pitchFamily="34" charset="0"/>
          <a:cs typeface="Arial" pitchFamily="34" charset="0"/>
          <a:sym typeface="Arial" pitchFamily="34" charset="0"/>
        </a:defRPr>
      </a:lvl6pPr>
      <a:lvl7pPr marL="914400" algn="l" rtl="0" eaLnBrk="0" fontAlgn="base" hangingPunct="0">
        <a:spcBef>
          <a:spcPct val="0"/>
        </a:spcBef>
        <a:spcAft>
          <a:spcPct val="0"/>
        </a:spcAft>
        <a:defRPr sz="1400">
          <a:solidFill>
            <a:srgbClr val="000000"/>
          </a:solidFill>
          <a:latin typeface="Arial" pitchFamily="34" charset="0"/>
          <a:cs typeface="Arial" pitchFamily="34" charset="0"/>
          <a:sym typeface="Arial" pitchFamily="34" charset="0"/>
        </a:defRPr>
      </a:lvl7pPr>
      <a:lvl8pPr marL="1371600" algn="l" rtl="0" eaLnBrk="0" fontAlgn="base" hangingPunct="0">
        <a:spcBef>
          <a:spcPct val="0"/>
        </a:spcBef>
        <a:spcAft>
          <a:spcPct val="0"/>
        </a:spcAft>
        <a:defRPr sz="1400">
          <a:solidFill>
            <a:srgbClr val="000000"/>
          </a:solidFill>
          <a:latin typeface="Arial" pitchFamily="34" charset="0"/>
          <a:cs typeface="Arial" pitchFamily="34" charset="0"/>
          <a:sym typeface="Arial" pitchFamily="34" charset="0"/>
        </a:defRPr>
      </a:lvl8pPr>
      <a:lvl9pPr marL="1828800" algn="l" rtl="0" eaLnBrk="0" fontAlgn="base" hangingPunct="0">
        <a:spcBef>
          <a:spcPct val="0"/>
        </a:spcBef>
        <a:spcAft>
          <a:spcPct val="0"/>
        </a:spcAft>
        <a:defRPr sz="1400">
          <a:solidFill>
            <a:srgbClr val="000000"/>
          </a:solidFill>
          <a:latin typeface="Arial" pitchFamily="34" charset="0"/>
          <a:cs typeface="Arial" pitchFamily="34" charset="0"/>
          <a:sym typeface="Arial"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990782" y="6248800"/>
            <a:ext cx="2153218" cy="577081"/>
          </a:xfrm>
          <a:prstGeom prst="rect">
            <a:avLst/>
          </a:prstGeom>
          <a:noFill/>
        </p:spPr>
        <p:txBody>
          <a:bodyPr wrap="none" rtlCol="0">
            <a:spAutoFit/>
          </a:bodyPr>
          <a:lstStyle/>
          <a:p>
            <a:pPr algn="r" fontAlgn="auto">
              <a:spcBef>
                <a:spcPts val="0"/>
              </a:spcBef>
              <a:spcAft>
                <a:spcPts val="0"/>
              </a:spcAft>
            </a:pPr>
            <a:r>
              <a:rPr lang="en-US" sz="1050" dirty="0">
                <a:solidFill>
                  <a:prstClr val="white"/>
                </a:solidFill>
                <a:latin typeface="Calibri"/>
              </a:rPr>
              <a:t>West Virginia University</a:t>
            </a:r>
          </a:p>
          <a:p>
            <a:pPr algn="r" fontAlgn="auto">
              <a:spcBef>
                <a:spcPts val="0"/>
              </a:spcBef>
              <a:spcAft>
                <a:spcPts val="0"/>
              </a:spcAft>
            </a:pPr>
            <a:r>
              <a:rPr lang="en-US" sz="1050" dirty="0">
                <a:solidFill>
                  <a:prstClr val="white"/>
                </a:solidFill>
                <a:latin typeface="Calibri"/>
              </a:rPr>
              <a:t>Civil and Environmental Engineering</a:t>
            </a:r>
          </a:p>
          <a:p>
            <a:pPr algn="r" fontAlgn="auto">
              <a:spcBef>
                <a:spcPts val="0"/>
              </a:spcBef>
              <a:spcAft>
                <a:spcPts val="0"/>
              </a:spcAft>
            </a:pPr>
            <a:endParaRPr lang="en-US" sz="1050" dirty="0">
              <a:solidFill>
                <a:prstClr val="white"/>
              </a:solidFill>
              <a:latin typeface="Calibri"/>
            </a:endParaRPr>
          </a:p>
        </p:txBody>
      </p:sp>
    </p:spTree>
    <p:extLst>
      <p:ext uri="{BB962C8B-B14F-4D97-AF65-F5344CB8AC3E}">
        <p14:creationId xmlns:p14="http://schemas.microsoft.com/office/powerpoint/2010/main" val="1007332074"/>
      </p:ext>
    </p:extLst>
  </p:cSld>
  <p:clrMap bg1="dk1" tx1="lt1" bg2="dk2" tx2="lt2" accent1="accent1" accent2="accent2" accent3="accent3" accent4="accent4" accent5="accent5" accent6="accent6" hlink="hlink" folHlink="folHlink"/>
  <p:sldLayoutIdLst>
    <p:sldLayoutId id="2147485256" r:id="rId1"/>
    <p:sldLayoutId id="2147485257" r:id="rId2"/>
    <p:sldLayoutId id="2147485258" r:id="rId3"/>
    <p:sldLayoutId id="2147485259" r:id="rId4"/>
    <p:sldLayoutId id="2147485260" r:id="rId5"/>
    <p:sldLayoutId id="2147485261" r:id="rId6"/>
    <p:sldLayoutId id="2147485262" r:id="rId7"/>
    <p:sldLayoutId id="2147485263"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7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215745B1-B644-4C11-A172-21D372324C3B}" type="datetimeFigureOut">
              <a:rPr lang="en-US" smtClean="0">
                <a:solidFill>
                  <a:prstClr val="black">
                    <a:tint val="75000"/>
                  </a:prstClr>
                </a:solidFill>
                <a:latin typeface="Calibri"/>
              </a:rPr>
              <a:pPr fontAlgn="auto">
                <a:spcBef>
                  <a:spcPts val="0"/>
                </a:spcBef>
                <a:spcAft>
                  <a:spcPts val="0"/>
                </a:spcAft>
              </a:pPr>
              <a:t>5/3/2018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7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7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23D5279-EDE8-4F54-9ED3-2CDCE4B6C99E}"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pic>
        <p:nvPicPr>
          <p:cNvPr id="7" name="Picture 6"/>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7326344" y="6171513"/>
            <a:ext cx="1095024" cy="548640"/>
          </a:xfrm>
          <a:prstGeom prst="rect">
            <a:avLst/>
          </a:prstGeom>
        </p:spPr>
      </p:pic>
      <p:pic>
        <p:nvPicPr>
          <p:cNvPr id="8" name="Picture 7"/>
          <p:cNvPicPr>
            <a:picLocks noChangeAspect="1"/>
          </p:cNvPicPr>
          <p:nvPr userDrawn="1"/>
        </p:nvPicPr>
        <p:blipFill>
          <a:blip r:embed="rId15"/>
          <a:stretch>
            <a:fillRect/>
          </a:stretch>
        </p:blipFill>
        <p:spPr>
          <a:xfrm>
            <a:off x="8490326" y="6171513"/>
            <a:ext cx="548640" cy="548640"/>
          </a:xfrm>
          <a:prstGeom prst="rect">
            <a:avLst/>
          </a:prstGeom>
        </p:spPr>
      </p:pic>
    </p:spTree>
    <p:extLst>
      <p:ext uri="{BB962C8B-B14F-4D97-AF65-F5344CB8AC3E}">
        <p14:creationId xmlns:p14="http://schemas.microsoft.com/office/powerpoint/2010/main" val="2364090221"/>
      </p:ext>
    </p:extLst>
  </p:cSld>
  <p:clrMap bg1="lt1" tx1="dk1" bg2="lt2" tx2="dk2" accent1="accent1" accent2="accent2" accent3="accent3" accent4="accent4" accent5="accent5" accent6="accent6" hlink="hlink" folHlink="folHlink"/>
  <p:sldLayoutIdLst>
    <p:sldLayoutId id="2147485265" r:id="rId1"/>
    <p:sldLayoutId id="2147485266" r:id="rId2"/>
    <p:sldLayoutId id="2147485267" r:id="rId3"/>
    <p:sldLayoutId id="2147485268" r:id="rId4"/>
    <p:sldLayoutId id="2147485269" r:id="rId5"/>
    <p:sldLayoutId id="2147485270" r:id="rId6"/>
    <p:sldLayoutId id="2147485271" r:id="rId7"/>
    <p:sldLayoutId id="2147485272" r:id="rId8"/>
    <p:sldLayoutId id="2147485273" r:id="rId9"/>
    <p:sldLayoutId id="2147485274" r:id="rId10"/>
    <p:sldLayoutId id="2147485275" r:id="rId11"/>
    <p:sldLayoutId id="214748527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0">
              <a:schemeClr val="accent2">
                <a:lumMod val="40000"/>
                <a:lumOff val="60000"/>
              </a:schemeClr>
            </a:gs>
            <a:gs pos="100000">
              <a:schemeClr val="accent3"/>
            </a:gs>
          </a:gsLst>
          <a:lin ang="162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2762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mn-lt"/>
              </a:defRPr>
            </a:lvl1pPr>
          </a:lstStyle>
          <a:p>
            <a:pPr>
              <a:defRPr/>
            </a:pPr>
            <a:endParaRPr lang="en-US"/>
          </a:p>
        </p:txBody>
      </p:sp>
      <p:sp>
        <p:nvSpPr>
          <p:cNvPr id="612762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mn-lt"/>
              </a:defRPr>
            </a:lvl1pPr>
          </a:lstStyle>
          <a:p>
            <a:pPr>
              <a:defRPr/>
            </a:pPr>
            <a:endParaRPr lang="en-US"/>
          </a:p>
        </p:txBody>
      </p:sp>
      <p:sp>
        <p:nvSpPr>
          <p:cNvPr id="612762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ea typeface="+mn-ea"/>
              </a:defRPr>
            </a:lvl1pPr>
          </a:lstStyle>
          <a:p>
            <a:pPr>
              <a:defRPr/>
            </a:pPr>
            <a:fld id="{188BB576-353F-4A0B-95F0-CEB8466991AC}" type="slidenum">
              <a:rPr lang="en-US"/>
              <a:pPr>
                <a:defRPr/>
              </a:pPr>
              <a:t>‹#›</a:t>
            </a:fld>
            <a:endParaRPr lang="en-US"/>
          </a:p>
        </p:txBody>
      </p:sp>
    </p:spTree>
    <p:extLst>
      <p:ext uri="{BB962C8B-B14F-4D97-AF65-F5344CB8AC3E}">
        <p14:creationId xmlns:p14="http://schemas.microsoft.com/office/powerpoint/2010/main" val="1469787823"/>
      </p:ext>
    </p:extLst>
  </p:cSld>
  <p:clrMap bg1="lt1" tx1="dk1" bg2="lt2" tx2="dk2" accent1="accent1" accent2="accent2" accent3="accent3" accent4="accent4" accent5="accent5" accent6="accent6" hlink="hlink" folHlink="folHlink"/>
  <p:sldLayoutIdLst>
    <p:sldLayoutId id="2147485278" r:id="rId1"/>
    <p:sldLayoutId id="2147485279" r:id="rId2"/>
    <p:sldLayoutId id="2147485280" r:id="rId3"/>
    <p:sldLayoutId id="2147485281" r:id="rId4"/>
    <p:sldLayoutId id="2147485282" r:id="rId5"/>
    <p:sldLayoutId id="2147485283" r:id="rId6"/>
    <p:sldLayoutId id="2147485284" r:id="rId7"/>
    <p:sldLayoutId id="2147485285" r:id="rId8"/>
    <p:sldLayoutId id="2147485286" r:id="rId9"/>
    <p:sldLayoutId id="2147485287" r:id="rId10"/>
    <p:sldLayoutId id="2147485288" r:id="rId11"/>
  </p:sldLayoutIdLst>
  <p:transition spd="slow"/>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2pPr>
      <a:lvl3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3pPr>
      <a:lvl4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4pPr>
      <a:lvl5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5pPr>
      <a:lvl6pPr marL="457200" algn="ctr" rtl="0" fontAlgn="base">
        <a:spcBef>
          <a:spcPct val="0"/>
        </a:spcBef>
        <a:spcAft>
          <a:spcPct val="0"/>
        </a:spcAft>
        <a:defRPr sz="4400">
          <a:solidFill>
            <a:schemeClr val="tx2"/>
          </a:solidFill>
          <a:latin typeface="Arial" pitchFamily="34" charset="0"/>
          <a:ea typeface="ＭＳ Ｐゴシック" pitchFamily="34" charset="-128"/>
        </a:defRPr>
      </a:lvl6pPr>
      <a:lvl7pPr marL="914400" algn="ctr" rtl="0" fontAlgn="base">
        <a:spcBef>
          <a:spcPct val="0"/>
        </a:spcBef>
        <a:spcAft>
          <a:spcPct val="0"/>
        </a:spcAft>
        <a:defRPr sz="4400">
          <a:solidFill>
            <a:schemeClr val="tx2"/>
          </a:solidFill>
          <a:latin typeface="Arial" pitchFamily="34" charset="0"/>
          <a:ea typeface="ＭＳ Ｐゴシック" pitchFamily="34" charset="-128"/>
        </a:defRPr>
      </a:lvl7pPr>
      <a:lvl8pPr marL="1371600" algn="ctr" rtl="0" fontAlgn="base">
        <a:spcBef>
          <a:spcPct val="0"/>
        </a:spcBef>
        <a:spcAft>
          <a:spcPct val="0"/>
        </a:spcAft>
        <a:defRPr sz="4400">
          <a:solidFill>
            <a:schemeClr val="tx2"/>
          </a:solidFill>
          <a:latin typeface="Arial" pitchFamily="34" charset="0"/>
          <a:ea typeface="ＭＳ Ｐゴシック" pitchFamily="34" charset="-128"/>
        </a:defRPr>
      </a:lvl8pPr>
      <a:lvl9pPr marL="1828800" algn="ctr" rtl="0" fontAlgn="base">
        <a:spcBef>
          <a:spcPct val="0"/>
        </a:spcBef>
        <a:spcAft>
          <a:spcPct val="0"/>
        </a:spcAft>
        <a:defRPr sz="4400">
          <a:solidFill>
            <a:schemeClr val="tx2"/>
          </a:solidFill>
          <a:latin typeface="Arial" pitchFamily="34" charset="0"/>
          <a:ea typeface="ＭＳ Ｐゴシック" pitchFamily="34"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2"/>
            <a:ext cx="9144000" cy="753331"/>
          </a:xfrm>
          <a:prstGeom prst="rect">
            <a:avLst/>
          </a:prstGeom>
          <a:solidFill>
            <a:srgbClr val="060C5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pic>
        <p:nvPicPr>
          <p:cNvPr id="4" name="Picture 3"/>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7326344" y="6171513"/>
            <a:ext cx="1095024" cy="548640"/>
          </a:xfrm>
          <a:prstGeom prst="rect">
            <a:avLst/>
          </a:prstGeom>
        </p:spPr>
      </p:pic>
      <p:pic>
        <p:nvPicPr>
          <p:cNvPr id="5" name="Picture 4"/>
          <p:cNvPicPr>
            <a:picLocks noChangeAspect="1"/>
          </p:cNvPicPr>
          <p:nvPr userDrawn="1"/>
        </p:nvPicPr>
        <p:blipFill>
          <a:blip r:embed="rId15"/>
          <a:stretch>
            <a:fillRect/>
          </a:stretch>
        </p:blipFill>
        <p:spPr>
          <a:xfrm>
            <a:off x="8490326" y="6171513"/>
            <a:ext cx="548640" cy="548640"/>
          </a:xfrm>
          <a:prstGeom prst="rect">
            <a:avLst/>
          </a:prstGeom>
        </p:spPr>
      </p:pic>
    </p:spTree>
    <p:extLst>
      <p:ext uri="{BB962C8B-B14F-4D97-AF65-F5344CB8AC3E}">
        <p14:creationId xmlns:p14="http://schemas.microsoft.com/office/powerpoint/2010/main" val="947054725"/>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 id="2147485301" r:id="rId12"/>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2762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mn-lt"/>
              </a:defRPr>
            </a:lvl1pPr>
          </a:lstStyle>
          <a:p>
            <a:pPr>
              <a:defRPr/>
            </a:pPr>
            <a:endParaRPr lang="en-US"/>
          </a:p>
        </p:txBody>
      </p:sp>
      <p:sp>
        <p:nvSpPr>
          <p:cNvPr id="612762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mn-lt"/>
              </a:defRPr>
            </a:lvl1pPr>
          </a:lstStyle>
          <a:p>
            <a:pPr>
              <a:defRPr/>
            </a:pPr>
            <a:endParaRPr lang="en-US"/>
          </a:p>
        </p:txBody>
      </p:sp>
      <p:sp>
        <p:nvSpPr>
          <p:cNvPr id="612762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ea typeface="+mn-ea"/>
              </a:defRPr>
            </a:lvl1pPr>
          </a:lstStyle>
          <a:p>
            <a:pPr>
              <a:defRPr/>
            </a:pPr>
            <a:fld id="{188BB576-353F-4A0B-95F0-CEB8466991AC}" type="slidenum">
              <a:rPr lang="en-US"/>
              <a:pPr>
                <a:defRPr/>
              </a:pPr>
              <a:t>‹#›</a:t>
            </a:fld>
            <a:endParaRPr lang="en-US"/>
          </a:p>
        </p:txBody>
      </p:sp>
    </p:spTree>
    <p:extLst>
      <p:ext uri="{BB962C8B-B14F-4D97-AF65-F5344CB8AC3E}">
        <p14:creationId xmlns:p14="http://schemas.microsoft.com/office/powerpoint/2010/main" val="2762329179"/>
      </p:ext>
    </p:extLst>
  </p:cSld>
  <p:clrMap bg1="lt1" tx1="dk1" bg2="lt2" tx2="dk2" accent1="accent1" accent2="accent2" accent3="accent3" accent4="accent4" accent5="accent5" accent6="accent6" hlink="hlink" folHlink="folHlink"/>
  <p:sldLayoutIdLst>
    <p:sldLayoutId id="2147485304" r:id="rId1"/>
    <p:sldLayoutId id="2147485305" r:id="rId2"/>
    <p:sldLayoutId id="2147485306" r:id="rId3"/>
    <p:sldLayoutId id="2147485307" r:id="rId4"/>
    <p:sldLayoutId id="2147485308" r:id="rId5"/>
    <p:sldLayoutId id="2147485309" r:id="rId6"/>
    <p:sldLayoutId id="2147485310" r:id="rId7"/>
    <p:sldLayoutId id="2147485311" r:id="rId8"/>
    <p:sldLayoutId id="2147485312" r:id="rId9"/>
    <p:sldLayoutId id="2147485313" r:id="rId10"/>
    <p:sldLayoutId id="2147485314" r:id="rId11"/>
  </p:sldLayoutIdLst>
  <p:transition spd="slow"/>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2pPr>
      <a:lvl3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3pPr>
      <a:lvl4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4pPr>
      <a:lvl5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5pPr>
      <a:lvl6pPr marL="457200" algn="ctr" rtl="0" fontAlgn="base">
        <a:spcBef>
          <a:spcPct val="0"/>
        </a:spcBef>
        <a:spcAft>
          <a:spcPct val="0"/>
        </a:spcAft>
        <a:defRPr sz="4400">
          <a:solidFill>
            <a:schemeClr val="tx2"/>
          </a:solidFill>
          <a:latin typeface="Arial" pitchFamily="34" charset="0"/>
          <a:ea typeface="ＭＳ Ｐゴシック" pitchFamily="34" charset="-128"/>
        </a:defRPr>
      </a:lvl6pPr>
      <a:lvl7pPr marL="914400" algn="ctr" rtl="0" fontAlgn="base">
        <a:spcBef>
          <a:spcPct val="0"/>
        </a:spcBef>
        <a:spcAft>
          <a:spcPct val="0"/>
        </a:spcAft>
        <a:defRPr sz="4400">
          <a:solidFill>
            <a:schemeClr val="tx2"/>
          </a:solidFill>
          <a:latin typeface="Arial" pitchFamily="34" charset="0"/>
          <a:ea typeface="ＭＳ Ｐゴシック" pitchFamily="34" charset="-128"/>
        </a:defRPr>
      </a:lvl7pPr>
      <a:lvl8pPr marL="1371600" algn="ctr" rtl="0" fontAlgn="base">
        <a:spcBef>
          <a:spcPct val="0"/>
        </a:spcBef>
        <a:spcAft>
          <a:spcPct val="0"/>
        </a:spcAft>
        <a:defRPr sz="4400">
          <a:solidFill>
            <a:schemeClr val="tx2"/>
          </a:solidFill>
          <a:latin typeface="Arial" pitchFamily="34" charset="0"/>
          <a:ea typeface="ＭＳ Ｐゴシック" pitchFamily="34" charset="-128"/>
        </a:defRPr>
      </a:lvl8pPr>
      <a:lvl9pPr marL="1828800" algn="ctr" rtl="0" fontAlgn="base">
        <a:spcBef>
          <a:spcPct val="0"/>
        </a:spcBef>
        <a:spcAft>
          <a:spcPct val="0"/>
        </a:spcAft>
        <a:defRPr sz="4400">
          <a:solidFill>
            <a:schemeClr val="tx2"/>
          </a:solidFill>
          <a:latin typeface="Arial" pitchFamily="34" charset="0"/>
          <a:ea typeface="ＭＳ Ｐゴシック" pitchFamily="34"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179771"/>
            <a:ext cx="8572500" cy="43806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49181"/>
            <a:ext cx="7886700" cy="5027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877"/>
            <a:ext cx="20574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6CCF3F65-FCF0-C043-96E9-D8802EECABD8}" type="datetimeFigureOut">
              <a:rPr lang="en-US" smtClean="0">
                <a:solidFill>
                  <a:prstClr val="black">
                    <a:tint val="75000"/>
                  </a:prstClr>
                </a:solidFill>
              </a:rPr>
              <a:pPr fontAlgn="auto">
                <a:spcBef>
                  <a:spcPts val="0"/>
                </a:spcBef>
                <a:spcAft>
                  <a:spcPts val="0"/>
                </a:spcAft>
              </a:pPr>
              <a:t>5/3/2018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877"/>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pPr fontAlgn="auto">
              <a:spcBef>
                <a:spcPts val="0"/>
              </a:spcBef>
              <a:spcAft>
                <a:spcPts val="0"/>
              </a:spcAft>
            </a:pPr>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877"/>
            <a:ext cx="20574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9E2F18B0-3C19-C24D-A0C9-228AF9A62958}" type="slidenum">
              <a:rPr lang="en-US" smtClean="0">
                <a:solidFill>
                  <a:prstClr val="black">
                    <a:tint val="75000"/>
                  </a:prstClr>
                </a:solidFill>
              </a:rPr>
              <a:pPr fontAlgn="auto">
                <a:spcBef>
                  <a:spcPts val="0"/>
                </a:spcBef>
                <a:spcAft>
                  <a:spcPts val="0"/>
                </a:spcAft>
              </a:pPr>
              <a:t>‹#›</a:t>
            </a:fld>
            <a:endParaRPr lang="en-US">
              <a:solidFill>
                <a:prstClr val="black">
                  <a:tint val="75000"/>
                </a:prstClr>
              </a:solidFill>
            </a:endParaRPr>
          </a:p>
        </p:txBody>
      </p:sp>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35323" y="6176963"/>
            <a:ext cx="1522029" cy="548640"/>
          </a:xfrm>
          <a:prstGeom prst="rect">
            <a:avLst/>
          </a:prstGeom>
        </p:spPr>
      </p:pic>
    </p:spTree>
    <p:extLst>
      <p:ext uri="{BB962C8B-B14F-4D97-AF65-F5344CB8AC3E}">
        <p14:creationId xmlns:p14="http://schemas.microsoft.com/office/powerpoint/2010/main" val="4084762162"/>
      </p:ext>
    </p:extLst>
  </p:cSld>
  <p:clrMap bg1="lt1" tx1="dk1" bg2="lt2" tx2="dk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38" r:id="rId11"/>
  </p:sldLayoutIdLst>
  <p:txStyles>
    <p:titleStyle>
      <a:lvl1pPr algn="l" defTabSz="914400" rtl="0" eaLnBrk="1" latinLnBrk="0" hangingPunct="1">
        <a:lnSpc>
          <a:spcPct val="90000"/>
        </a:lnSpc>
        <a:spcBef>
          <a:spcPct val="0"/>
        </a:spcBef>
        <a:buNone/>
        <a:defRPr sz="32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179771"/>
            <a:ext cx="8572500" cy="43806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49181"/>
            <a:ext cx="7886700" cy="5027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7057"/>
            <a:ext cx="20574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6CCF3F65-FCF0-C043-96E9-D8802EECABD8}" type="datetimeFigureOut">
              <a:rPr lang="en-US" smtClean="0">
                <a:solidFill>
                  <a:prstClr val="black">
                    <a:tint val="75000"/>
                  </a:prstClr>
                </a:solidFill>
              </a:rPr>
              <a:pPr fontAlgn="auto">
                <a:spcBef>
                  <a:spcPts val="0"/>
                </a:spcBef>
                <a:spcAft>
                  <a:spcPts val="0"/>
                </a:spcAft>
              </a:pPr>
              <a:t>5/3/2018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7057"/>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pPr fontAlgn="auto">
              <a:spcBef>
                <a:spcPts val="0"/>
              </a:spcBef>
              <a:spcAft>
                <a:spcPts val="0"/>
              </a:spcAft>
            </a:pPr>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7057"/>
            <a:ext cx="20574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9E2F18B0-3C19-C24D-A0C9-228AF9A62958}" type="slidenum">
              <a:rPr lang="en-US" smtClean="0">
                <a:solidFill>
                  <a:prstClr val="black">
                    <a:tint val="75000"/>
                  </a:prstClr>
                </a:solidFill>
              </a:rPr>
              <a:pPr fontAlgn="auto">
                <a:spcBef>
                  <a:spcPts val="0"/>
                </a:spcBef>
                <a:spcAft>
                  <a:spcPts val="0"/>
                </a:spcAft>
              </a:pPr>
              <a:t>‹#›</a:t>
            </a:fld>
            <a:endParaRPr lang="en-US">
              <a:solidFill>
                <a:prstClr val="black">
                  <a:tint val="75000"/>
                </a:prstClr>
              </a:solidFill>
            </a:endParaRPr>
          </a:p>
        </p:txBody>
      </p:sp>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35323" y="6176963"/>
            <a:ext cx="1522029" cy="548640"/>
          </a:xfrm>
          <a:prstGeom prst="rect">
            <a:avLst/>
          </a:prstGeom>
        </p:spPr>
      </p:pic>
    </p:spTree>
    <p:extLst>
      <p:ext uri="{BB962C8B-B14F-4D97-AF65-F5344CB8AC3E}">
        <p14:creationId xmlns:p14="http://schemas.microsoft.com/office/powerpoint/2010/main" val="4244354478"/>
      </p:ext>
    </p:extLst>
  </p:cSld>
  <p:clrMap bg1="lt1" tx1="dk1" bg2="lt2" tx2="dk2" accent1="accent1" accent2="accent2" accent3="accent3" accent4="accent4" accent5="accent5" accent6="accent6" hlink="hlink" folHlink="folHlink"/>
  <p:sldLayoutIdLst>
    <p:sldLayoutId id="2147485376" r:id="rId1"/>
    <p:sldLayoutId id="2147485377" r:id="rId2"/>
    <p:sldLayoutId id="2147485378" r:id="rId3"/>
    <p:sldLayoutId id="2147485379" r:id="rId4"/>
    <p:sldLayoutId id="2147485380" r:id="rId5"/>
    <p:sldLayoutId id="2147485381" r:id="rId6"/>
    <p:sldLayoutId id="2147485382" r:id="rId7"/>
    <p:sldLayoutId id="2147485383" r:id="rId8"/>
    <p:sldLayoutId id="2147485384" r:id="rId9"/>
    <p:sldLayoutId id="2147485385" r:id="rId10"/>
    <p:sldLayoutId id="2147485386" r:id="rId11"/>
  </p:sldLayoutIdLst>
  <p:txStyles>
    <p:titleStyle>
      <a:lvl1pPr algn="l" defTabSz="914400" rtl="0" eaLnBrk="1" latinLnBrk="0" hangingPunct="1">
        <a:lnSpc>
          <a:spcPct val="90000"/>
        </a:lnSpc>
        <a:spcBef>
          <a:spcPct val="0"/>
        </a:spcBef>
        <a:buNone/>
        <a:defRPr sz="32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8" name="Rectangle 7"/>
          <p:cNvSpPr/>
          <p:nvPr userDrawn="1"/>
        </p:nvSpPr>
        <p:spPr>
          <a:xfrm>
            <a:off x="0" y="215"/>
            <a:ext cx="9144000" cy="753331"/>
          </a:xfrm>
          <a:prstGeom prst="rect">
            <a:avLst/>
          </a:prstGeom>
          <a:solidFill>
            <a:srgbClr val="060C5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pic>
        <p:nvPicPr>
          <p:cNvPr id="5" name="Picture 4"/>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7326344" y="6171513"/>
            <a:ext cx="1095024" cy="548640"/>
          </a:xfrm>
          <a:prstGeom prst="rect">
            <a:avLst/>
          </a:prstGeom>
        </p:spPr>
      </p:pic>
      <p:pic>
        <p:nvPicPr>
          <p:cNvPr id="6" name="Picture 5"/>
          <p:cNvPicPr>
            <a:picLocks noChangeAspect="1"/>
          </p:cNvPicPr>
          <p:nvPr userDrawn="1"/>
        </p:nvPicPr>
        <p:blipFill>
          <a:blip r:embed="rId12"/>
          <a:stretch>
            <a:fillRect/>
          </a:stretch>
        </p:blipFill>
        <p:spPr>
          <a:xfrm>
            <a:off x="8490326" y="6171513"/>
            <a:ext cx="548640" cy="548640"/>
          </a:xfrm>
          <a:prstGeom prst="rect">
            <a:avLst/>
          </a:prstGeom>
        </p:spPr>
      </p:pic>
    </p:spTree>
    <p:extLst>
      <p:ext uri="{BB962C8B-B14F-4D97-AF65-F5344CB8AC3E}">
        <p14:creationId xmlns:p14="http://schemas.microsoft.com/office/powerpoint/2010/main" val="307865681"/>
      </p:ext>
    </p:extLst>
  </p:cSld>
  <p:clrMap bg1="lt1" tx1="dk1" bg2="lt2" tx2="dk2" accent1="accent1" accent2="accent2" accent3="accent3" accent4="accent4" accent5="accent5" accent6="accent6" hlink="hlink" folHlink="folHlink"/>
  <p:sldLayoutIdLst>
    <p:sldLayoutId id="2147485388" r:id="rId1"/>
    <p:sldLayoutId id="2147485389" r:id="rId2"/>
    <p:sldLayoutId id="2147485390" r:id="rId3"/>
    <p:sldLayoutId id="2147485391" r:id="rId4"/>
    <p:sldLayoutId id="2147485392" r:id="rId5"/>
    <p:sldLayoutId id="2147485393" r:id="rId6"/>
    <p:sldLayoutId id="2147485394" r:id="rId7"/>
    <p:sldLayoutId id="2147485395" r:id="rId8"/>
    <p:sldLayoutId id="2147485396" r:id="rId9"/>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8" name="Rectangle 7"/>
          <p:cNvSpPr/>
          <p:nvPr userDrawn="1"/>
        </p:nvSpPr>
        <p:spPr>
          <a:xfrm>
            <a:off x="0" y="186"/>
            <a:ext cx="9144000" cy="753331"/>
          </a:xfrm>
          <a:prstGeom prst="rect">
            <a:avLst/>
          </a:prstGeom>
          <a:solidFill>
            <a:srgbClr val="060C5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pic>
        <p:nvPicPr>
          <p:cNvPr id="5" name="Picture 4"/>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7326344" y="6171513"/>
            <a:ext cx="1095024" cy="548640"/>
          </a:xfrm>
          <a:prstGeom prst="rect">
            <a:avLst/>
          </a:prstGeom>
        </p:spPr>
      </p:pic>
      <p:pic>
        <p:nvPicPr>
          <p:cNvPr id="6" name="Picture 5"/>
          <p:cNvPicPr>
            <a:picLocks noChangeAspect="1"/>
          </p:cNvPicPr>
          <p:nvPr userDrawn="1"/>
        </p:nvPicPr>
        <p:blipFill>
          <a:blip r:embed="rId11"/>
          <a:stretch>
            <a:fillRect/>
          </a:stretch>
        </p:blipFill>
        <p:spPr>
          <a:xfrm>
            <a:off x="8490326" y="6171513"/>
            <a:ext cx="548640" cy="548640"/>
          </a:xfrm>
          <a:prstGeom prst="rect">
            <a:avLst/>
          </a:prstGeom>
        </p:spPr>
      </p:pic>
    </p:spTree>
    <p:extLst>
      <p:ext uri="{BB962C8B-B14F-4D97-AF65-F5344CB8AC3E}">
        <p14:creationId xmlns:p14="http://schemas.microsoft.com/office/powerpoint/2010/main" val="3257389452"/>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4" r:id="rId6"/>
    <p:sldLayoutId id="2147485405" r:id="rId7"/>
    <p:sldLayoutId id="2147485406" r:id="rId8"/>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2762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mn-lt"/>
              </a:defRPr>
            </a:lvl1pPr>
          </a:lstStyle>
          <a:p>
            <a:pPr>
              <a:defRPr/>
            </a:pPr>
            <a:endParaRPr lang="en-US"/>
          </a:p>
        </p:txBody>
      </p:sp>
      <p:sp>
        <p:nvSpPr>
          <p:cNvPr id="612762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mn-lt"/>
              </a:defRPr>
            </a:lvl1pPr>
          </a:lstStyle>
          <a:p>
            <a:pPr>
              <a:defRPr/>
            </a:pPr>
            <a:endParaRPr lang="en-US"/>
          </a:p>
        </p:txBody>
      </p:sp>
      <p:sp>
        <p:nvSpPr>
          <p:cNvPr id="612762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ea typeface="+mn-ea"/>
              </a:defRPr>
            </a:lvl1pPr>
          </a:lstStyle>
          <a:p>
            <a:pPr>
              <a:defRPr/>
            </a:pPr>
            <a:fld id="{188BB576-353F-4A0B-95F0-CEB8466991A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Lst>
  <p:transition spd="slow"/>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2pPr>
      <a:lvl3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3pPr>
      <a:lvl4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4pPr>
      <a:lvl5pPr algn="ctr" rtl="0" eaLnBrk="0" fontAlgn="base" hangingPunct="0">
        <a:spcBef>
          <a:spcPct val="0"/>
        </a:spcBef>
        <a:spcAft>
          <a:spcPct val="0"/>
        </a:spcAft>
        <a:defRPr sz="4400">
          <a:solidFill>
            <a:schemeClr val="tx2"/>
          </a:solidFill>
          <a:latin typeface="Arial" pitchFamily="34" charset="0"/>
          <a:ea typeface="ＭＳ Ｐゴシック" pitchFamily="34" charset="-128"/>
        </a:defRPr>
      </a:lvl5pPr>
      <a:lvl6pPr marL="457200" algn="ctr" rtl="0" fontAlgn="base">
        <a:spcBef>
          <a:spcPct val="0"/>
        </a:spcBef>
        <a:spcAft>
          <a:spcPct val="0"/>
        </a:spcAft>
        <a:defRPr sz="4400">
          <a:solidFill>
            <a:schemeClr val="tx2"/>
          </a:solidFill>
          <a:latin typeface="Arial" pitchFamily="34" charset="0"/>
          <a:ea typeface="ＭＳ Ｐゴシック" pitchFamily="34" charset="-128"/>
        </a:defRPr>
      </a:lvl6pPr>
      <a:lvl7pPr marL="914400" algn="ctr" rtl="0" fontAlgn="base">
        <a:spcBef>
          <a:spcPct val="0"/>
        </a:spcBef>
        <a:spcAft>
          <a:spcPct val="0"/>
        </a:spcAft>
        <a:defRPr sz="4400">
          <a:solidFill>
            <a:schemeClr val="tx2"/>
          </a:solidFill>
          <a:latin typeface="Arial" pitchFamily="34" charset="0"/>
          <a:ea typeface="ＭＳ Ｐゴシック" pitchFamily="34" charset="-128"/>
        </a:defRPr>
      </a:lvl7pPr>
      <a:lvl8pPr marL="1371600" algn="ctr" rtl="0" fontAlgn="base">
        <a:spcBef>
          <a:spcPct val="0"/>
        </a:spcBef>
        <a:spcAft>
          <a:spcPct val="0"/>
        </a:spcAft>
        <a:defRPr sz="4400">
          <a:solidFill>
            <a:schemeClr val="tx2"/>
          </a:solidFill>
          <a:latin typeface="Arial" pitchFamily="34" charset="0"/>
          <a:ea typeface="ＭＳ Ｐゴシック" pitchFamily="34" charset="-128"/>
        </a:defRPr>
      </a:lvl8pPr>
      <a:lvl9pPr marL="1828800" algn="ctr" rtl="0" fontAlgn="base">
        <a:spcBef>
          <a:spcPct val="0"/>
        </a:spcBef>
        <a:spcAft>
          <a:spcPct val="0"/>
        </a:spcAft>
        <a:defRPr sz="4400">
          <a:solidFill>
            <a:schemeClr val="tx2"/>
          </a:solidFill>
          <a:latin typeface="Arial" pitchFamily="34" charset="0"/>
          <a:ea typeface="ＭＳ Ｐゴシック" pitchFamily="34"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
            <a:ext cx="9144000" cy="720472"/>
          </a:xfrm>
          <a:prstGeom prst="rect">
            <a:avLst/>
          </a:prstGeom>
          <a:solidFill>
            <a:srgbClr val="060C5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pic>
        <p:nvPicPr>
          <p:cNvPr id="9" name="Picture 8" descr="logo_horizontal_b.png"/>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396" y="6288836"/>
            <a:ext cx="1819211" cy="546296"/>
          </a:xfrm>
          <a:prstGeom prst="rect">
            <a:avLst/>
          </a:prstGeom>
        </p:spPr>
      </p:pic>
      <p:pic>
        <p:nvPicPr>
          <p:cNvPr id="4" name="Picture 3"/>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403429" y="5911519"/>
            <a:ext cx="627703" cy="825167"/>
          </a:xfrm>
          <a:prstGeom prst="rect">
            <a:avLst/>
          </a:prstGeom>
        </p:spPr>
      </p:pic>
    </p:spTree>
    <p:extLst>
      <p:ext uri="{BB962C8B-B14F-4D97-AF65-F5344CB8AC3E}">
        <p14:creationId xmlns:p14="http://schemas.microsoft.com/office/powerpoint/2010/main" val="1429575412"/>
      </p:ext>
    </p:extLst>
  </p:cSld>
  <p:clrMap bg1="lt1" tx1="dk1" bg2="lt2" tx2="dk2" accent1="accent1" accent2="accent2" accent3="accent3" accent4="accent4" accent5="accent5" accent6="accent6" hlink="hlink" folHlink="folHlink"/>
  <p:sldLayoutIdLst>
    <p:sldLayoutId id="2147485479" r:id="rId1"/>
    <p:sldLayoutId id="2147485480" r:id="rId2"/>
    <p:sldLayoutId id="2147485481" r:id="rId3"/>
    <p:sldLayoutId id="2147485482" r:id="rId4"/>
    <p:sldLayoutId id="2147485483" r:id="rId5"/>
    <p:sldLayoutId id="2147485484" r:id="rId6"/>
    <p:sldLayoutId id="2147485485" r:id="rId7"/>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
            <a:ext cx="9144000" cy="720472"/>
          </a:xfrm>
          <a:prstGeom prst="rect">
            <a:avLst/>
          </a:prstGeom>
          <a:solidFill>
            <a:srgbClr val="060C5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pic>
        <p:nvPicPr>
          <p:cNvPr id="9" name="Picture 8" descr="logo_horizontal_b.png"/>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396" y="6288836"/>
            <a:ext cx="1819211" cy="546296"/>
          </a:xfrm>
          <a:prstGeom prst="rect">
            <a:avLst/>
          </a:prstGeom>
        </p:spPr>
      </p:pic>
      <p:pic>
        <p:nvPicPr>
          <p:cNvPr id="4" name="Picture 3"/>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403392" y="5911445"/>
            <a:ext cx="627703" cy="825167"/>
          </a:xfrm>
          <a:prstGeom prst="rect">
            <a:avLst/>
          </a:prstGeom>
        </p:spPr>
      </p:pic>
    </p:spTree>
    <p:extLst>
      <p:ext uri="{BB962C8B-B14F-4D97-AF65-F5344CB8AC3E}">
        <p14:creationId xmlns:p14="http://schemas.microsoft.com/office/powerpoint/2010/main" val="4287812693"/>
      </p:ext>
    </p:extLst>
  </p:cSld>
  <p:clrMap bg1="lt1" tx1="dk1" bg2="lt2" tx2="dk2" accent1="accent1" accent2="accent2" accent3="accent3" accent4="accent4" accent5="accent5" accent6="accent6" hlink="hlink" folHlink="folHlink"/>
  <p:sldLayoutIdLst>
    <p:sldLayoutId id="2147485487" r:id="rId1"/>
    <p:sldLayoutId id="2147485488" r:id="rId2"/>
    <p:sldLayoutId id="2147485489" r:id="rId3"/>
    <p:sldLayoutId id="2147485490" r:id="rId4"/>
    <p:sldLayoutId id="2147485491" r:id="rId5"/>
    <p:sldLayoutId id="2147485492" r:id="rId6"/>
    <p:sldLayoutId id="2147485493" r:id="rId7"/>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457200" y="1600204"/>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defRPr>
            </a:lvl1pPr>
          </a:lstStyle>
          <a:p>
            <a:pPr>
              <a:defRPr/>
            </a:pPr>
            <a:fld id="{4A35EEC6-BB4C-4D7E-B0E2-AF7241CAB694}" type="slidenum">
              <a:rPr lang="en-US"/>
              <a:pPr>
                <a:defRPr/>
              </a:pPr>
              <a:t>‹#›</a:t>
            </a:fld>
            <a:endParaRPr lang="en-US"/>
          </a:p>
        </p:txBody>
      </p:sp>
    </p:spTree>
    <p:extLst>
      <p:ext uri="{BB962C8B-B14F-4D97-AF65-F5344CB8AC3E}">
        <p14:creationId xmlns:p14="http://schemas.microsoft.com/office/powerpoint/2010/main" val="1517028403"/>
      </p:ext>
    </p:extLst>
  </p:cSld>
  <p:clrMap bg1="lt1" tx1="dk1" bg2="lt2" tx2="dk2" accent1="accent1" accent2="accent2" accent3="accent3" accent4="accent4" accent5="accent5" accent6="accent6" hlink="hlink" folHlink="folHlink"/>
  <p:sldLayoutIdLst>
    <p:sldLayoutId id="2147485495" r:id="rId1"/>
    <p:sldLayoutId id="2147485496" r:id="rId2"/>
    <p:sldLayoutId id="2147485497" r:id="rId3"/>
    <p:sldLayoutId id="2147485498" r:id="rId4"/>
    <p:sldLayoutId id="2147485499" r:id="rId5"/>
    <p:sldLayoutId id="2147485500" r:id="rId6"/>
    <p:sldLayoutId id="2147485501" r:id="rId7"/>
    <p:sldLayoutId id="2147485502" r:id="rId8"/>
    <p:sldLayoutId id="2147485503" r:id="rId9"/>
    <p:sldLayoutId id="2147485504" r:id="rId10"/>
    <p:sldLayoutId id="2147485505" r:id="rId11"/>
  </p:sldLayoutIdLst>
  <p:transition spd="slow"/>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4164194146"/>
      </p:ext>
    </p:extLst>
  </p:cSld>
  <p:clrMap bg1="lt1" tx1="dk1" bg2="lt2" tx2="dk2" accent1="accent1" accent2="accent2" accent3="accent3" accent4="accent4" accent5="accent5" accent6="accent6" hlink="hlink" folHlink="folHlink"/>
  <p:sldLayoutIdLst>
    <p:sldLayoutId id="2147485507" r:id="rId1"/>
    <p:sldLayoutId id="2147485508" r:id="rId2"/>
    <p:sldLayoutId id="2147485509" r:id="rId3"/>
    <p:sldLayoutId id="2147485510" r:id="rId4"/>
    <p:sldLayoutId id="2147485511" r:id="rId5"/>
    <p:sldLayoutId id="2147485512" r:id="rId6"/>
    <p:sldLayoutId id="2147485513" r:id="rId7"/>
    <p:sldLayoutId id="2147485514" r:id="rId8"/>
    <p:sldLayoutId id="2147485515" r:id="rId9"/>
    <p:sldLayoutId id="2147485516" r:id="rId10"/>
    <p:sldLayoutId id="2147485517" r:id="rId11"/>
    <p:sldLayoutId id="2147485518" r:id="rId12"/>
    <p:sldLayoutId id="2147485519" r:id="rId13"/>
    <p:sldLayoutId id="2147485520" r:id="rId14"/>
  </p:sldLayoutIdLst>
  <p:transition spd="slow"/>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fontAlgn="auto">
              <a:spcBef>
                <a:spcPts val="0"/>
              </a:spcBef>
              <a:spcAft>
                <a:spcPts val="0"/>
              </a:spcAft>
            </a:pPr>
            <a:fld id="{293597CB-5DE8-4EE2-8A26-F314416F6BD9}" type="datetimeFigureOut">
              <a:rPr lang="en-US" smtClean="0">
                <a:solidFill>
                  <a:srgbClr val="696464"/>
                </a:solidFill>
                <a:latin typeface="Perpetua"/>
              </a:rPr>
              <a:pPr fontAlgn="auto">
                <a:spcBef>
                  <a:spcPts val="0"/>
                </a:spcBef>
                <a:spcAft>
                  <a:spcPts val="0"/>
                </a:spcAft>
              </a:pPr>
              <a:t>5/3/2018</a:t>
            </a:fld>
            <a:endParaRPr lang="en-US">
              <a:solidFill>
                <a:srgbClr val="696464"/>
              </a:solidFill>
              <a:latin typeface="Perpetua"/>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pPr fontAlgn="auto">
              <a:spcBef>
                <a:spcPts val="0"/>
              </a:spcBef>
              <a:spcAft>
                <a:spcPts val="0"/>
              </a:spcAft>
            </a:pPr>
            <a:endParaRPr lang="en-US">
              <a:solidFill>
                <a:srgbClr val="696464"/>
              </a:solidFill>
              <a:latin typeface="Perpetua"/>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fontAlgn="auto">
              <a:spcBef>
                <a:spcPts val="0"/>
              </a:spcBef>
              <a:spcAft>
                <a:spcPts val="0"/>
              </a:spcAft>
            </a:pPr>
            <a:fld id="{B9A820E3-00DC-4A1B-B309-EC1DB506C8E2}" type="slidenum">
              <a:rPr lang="en-US" smtClean="0"/>
              <a:pPr fontAlgn="auto">
                <a:spcBef>
                  <a:spcPts val="0"/>
                </a:spcBef>
                <a:spcAft>
                  <a:spcPts val="0"/>
                </a:spcAft>
              </a:pPr>
              <a:t>‹#›</a:t>
            </a:fld>
            <a:endParaRPr lang="en-US"/>
          </a:p>
        </p:txBody>
      </p:sp>
    </p:spTree>
    <p:extLst>
      <p:ext uri="{BB962C8B-B14F-4D97-AF65-F5344CB8AC3E}">
        <p14:creationId xmlns:p14="http://schemas.microsoft.com/office/powerpoint/2010/main" val="2334903638"/>
      </p:ext>
    </p:extLst>
  </p:cSld>
  <p:clrMap bg1="lt1" tx1="dk1" bg2="lt2" tx2="dk2" accent1="accent1" accent2="accent2" accent3="accent3" accent4="accent4" accent5="accent5" accent6="accent6" hlink="hlink" folHlink="folHlink"/>
  <p:sldLayoutIdLst>
    <p:sldLayoutId id="2147485522" r:id="rId1"/>
    <p:sldLayoutId id="2147485523" r:id="rId2"/>
    <p:sldLayoutId id="2147485524" r:id="rId3"/>
    <p:sldLayoutId id="2147485525" r:id="rId4"/>
    <p:sldLayoutId id="2147485526" r:id="rId5"/>
    <p:sldLayoutId id="2147485527" r:id="rId6"/>
    <p:sldLayoutId id="2147485528" r:id="rId7"/>
    <p:sldLayoutId id="2147485529" r:id="rId8"/>
    <p:sldLayoutId id="2147485530" r:id="rId9"/>
    <p:sldLayoutId id="2147485531" r:id="rId10"/>
    <p:sldLayoutId id="2147485532"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fontAlgn="auto">
              <a:spcBef>
                <a:spcPts val="0"/>
              </a:spcBef>
              <a:spcAft>
                <a:spcPts val="0"/>
              </a:spcAft>
            </a:pPr>
            <a:fld id="{293597CB-5DE8-4EE2-8A26-F314416F6BD9}" type="datetimeFigureOut">
              <a:rPr lang="en-US" smtClean="0">
                <a:solidFill>
                  <a:srgbClr val="696464"/>
                </a:solidFill>
                <a:latin typeface="Perpetua"/>
              </a:rPr>
              <a:pPr fontAlgn="auto">
                <a:spcBef>
                  <a:spcPts val="0"/>
                </a:spcBef>
                <a:spcAft>
                  <a:spcPts val="0"/>
                </a:spcAft>
              </a:pPr>
              <a:t>5/3/2018</a:t>
            </a:fld>
            <a:endParaRPr lang="en-US">
              <a:solidFill>
                <a:srgbClr val="696464"/>
              </a:solidFill>
              <a:latin typeface="Perpetua"/>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pPr fontAlgn="auto">
              <a:spcBef>
                <a:spcPts val="0"/>
              </a:spcBef>
              <a:spcAft>
                <a:spcPts val="0"/>
              </a:spcAft>
            </a:pPr>
            <a:endParaRPr lang="en-US">
              <a:solidFill>
                <a:srgbClr val="696464"/>
              </a:solidFill>
              <a:latin typeface="Perpetua"/>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fontAlgn="auto">
              <a:spcBef>
                <a:spcPts val="0"/>
              </a:spcBef>
              <a:spcAft>
                <a:spcPts val="0"/>
              </a:spcAft>
            </a:pPr>
            <a:fld id="{B9A820E3-00DC-4A1B-B309-EC1DB506C8E2}" type="slidenum">
              <a:rPr lang="en-US" smtClean="0"/>
              <a:pPr fontAlgn="auto">
                <a:spcBef>
                  <a:spcPts val="0"/>
                </a:spcBef>
                <a:spcAft>
                  <a:spcPts val="0"/>
                </a:spcAft>
              </a:pPr>
              <a:t>‹#›</a:t>
            </a:fld>
            <a:endParaRPr lang="en-US"/>
          </a:p>
        </p:txBody>
      </p:sp>
    </p:spTree>
    <p:extLst>
      <p:ext uri="{BB962C8B-B14F-4D97-AF65-F5344CB8AC3E}">
        <p14:creationId xmlns:p14="http://schemas.microsoft.com/office/powerpoint/2010/main" val="577668947"/>
      </p:ext>
    </p:extLst>
  </p:cSld>
  <p:clrMap bg1="lt1" tx1="dk1" bg2="lt2" tx2="dk2" accent1="accent1" accent2="accent2" accent3="accent3" accent4="accent4" accent5="accent5" accent6="accent6" hlink="hlink" folHlink="folHlink"/>
  <p:sldLayoutIdLst>
    <p:sldLayoutId id="2147485534" r:id="rId1"/>
    <p:sldLayoutId id="2147485535" r:id="rId2"/>
    <p:sldLayoutId id="2147485536" r:id="rId3"/>
    <p:sldLayoutId id="2147485537" r:id="rId4"/>
    <p:sldLayoutId id="2147485538" r:id="rId5"/>
    <p:sldLayoutId id="2147485539" r:id="rId6"/>
    <p:sldLayoutId id="2147485540" r:id="rId7"/>
    <p:sldLayoutId id="2147485541" r:id="rId8"/>
    <p:sldLayoutId id="2147485542" r:id="rId9"/>
    <p:sldLayoutId id="2147485543" r:id="rId10"/>
    <p:sldLayoutId id="2147485544"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215745B1-B644-4C11-A172-21D372324C3B}" type="datetimeFigureOut">
              <a:rPr lang="en-US" smtClean="0">
                <a:solidFill>
                  <a:prstClr val="black">
                    <a:tint val="75000"/>
                  </a:prstClr>
                </a:solidFill>
                <a:latin typeface="Calibri"/>
              </a:rPr>
              <a:pPr fontAlgn="auto">
                <a:spcBef>
                  <a:spcPts val="0"/>
                </a:spcBef>
                <a:spcAft>
                  <a:spcPts val="0"/>
                </a:spcAft>
              </a:pPr>
              <a:t>5/3/2018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23D5279-EDE8-4F54-9ED3-2CDCE4B6C99E}"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94621111"/>
      </p:ext>
    </p:extLst>
  </p:cSld>
  <p:clrMap bg1="lt1" tx1="dk1" bg2="lt2" tx2="dk2" accent1="accent1" accent2="accent2" accent3="accent3" accent4="accent4" accent5="accent5" accent6="accent6" hlink="hlink" folHlink="folHlink"/>
  <p:sldLayoutIdLst>
    <p:sldLayoutId id="2147485546" r:id="rId1"/>
    <p:sldLayoutId id="2147485547" r:id="rId2"/>
    <p:sldLayoutId id="2147485548" r:id="rId3"/>
    <p:sldLayoutId id="2147485549" r:id="rId4"/>
    <p:sldLayoutId id="2147485550" r:id="rId5"/>
    <p:sldLayoutId id="2147485551" r:id="rId6"/>
    <p:sldLayoutId id="2147485552" r:id="rId7"/>
    <p:sldLayoutId id="2147485553" r:id="rId8"/>
    <p:sldLayoutId id="2147485554" r:id="rId9"/>
    <p:sldLayoutId id="2147485555" r:id="rId10"/>
    <p:sldLayoutId id="214748555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179771"/>
            <a:ext cx="8572500" cy="43806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49181"/>
            <a:ext cx="7886700" cy="5027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819"/>
            <a:ext cx="20574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6CCF3F65-FCF0-C043-96E9-D8802EECABD8}" type="datetimeFigureOut">
              <a:rPr lang="en-US" smtClean="0">
                <a:solidFill>
                  <a:prstClr val="black">
                    <a:tint val="75000"/>
                  </a:prstClr>
                </a:solidFill>
              </a:rPr>
              <a:pPr fontAlgn="auto">
                <a:spcBef>
                  <a:spcPts val="0"/>
                </a:spcBef>
                <a:spcAft>
                  <a:spcPts val="0"/>
                </a:spcAft>
              </a:pPr>
              <a:t>5/3/2018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819"/>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pPr fontAlgn="auto">
              <a:spcBef>
                <a:spcPts val="0"/>
              </a:spcBef>
              <a:spcAft>
                <a:spcPts val="0"/>
              </a:spcAft>
            </a:pPr>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819"/>
            <a:ext cx="20574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9E2F18B0-3C19-C24D-A0C9-228AF9A62958}" type="slidenum">
              <a:rPr lang="en-US" smtClean="0">
                <a:solidFill>
                  <a:prstClr val="black">
                    <a:tint val="75000"/>
                  </a:prstClr>
                </a:solidFill>
              </a:rPr>
              <a:pPr fontAlgn="auto">
                <a:spcBef>
                  <a:spcPts val="0"/>
                </a:spcBef>
                <a:spcAft>
                  <a:spcPts val="0"/>
                </a:spcAft>
              </a:pPr>
              <a:t>‹#›</a:t>
            </a:fld>
            <a:endParaRPr lang="en-US">
              <a:solidFill>
                <a:prstClr val="black">
                  <a:tint val="75000"/>
                </a:prstClr>
              </a:solidFill>
            </a:endParaRPr>
          </a:p>
        </p:txBody>
      </p:sp>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35323" y="6176963"/>
            <a:ext cx="1522029" cy="548640"/>
          </a:xfrm>
          <a:prstGeom prst="rect">
            <a:avLst/>
          </a:prstGeom>
        </p:spPr>
      </p:pic>
    </p:spTree>
    <p:extLst>
      <p:ext uri="{BB962C8B-B14F-4D97-AF65-F5344CB8AC3E}">
        <p14:creationId xmlns:p14="http://schemas.microsoft.com/office/powerpoint/2010/main" val="635958958"/>
      </p:ext>
    </p:extLst>
  </p:cSld>
  <p:clrMap bg1="lt1" tx1="dk1" bg2="lt2" tx2="dk2" accent1="accent1" accent2="accent2" accent3="accent3" accent4="accent4" accent5="accent5" accent6="accent6" hlink="hlink" folHlink="folHlink"/>
  <p:sldLayoutIdLst>
    <p:sldLayoutId id="2147485558" r:id="rId1"/>
    <p:sldLayoutId id="2147485559" r:id="rId2"/>
    <p:sldLayoutId id="2147485560" r:id="rId3"/>
    <p:sldLayoutId id="2147485561" r:id="rId4"/>
    <p:sldLayoutId id="2147485562" r:id="rId5"/>
    <p:sldLayoutId id="2147485563" r:id="rId6"/>
    <p:sldLayoutId id="2147485564" r:id="rId7"/>
    <p:sldLayoutId id="2147485565" r:id="rId8"/>
    <p:sldLayoutId id="2147485566" r:id="rId9"/>
    <p:sldLayoutId id="2147485567" r:id="rId10"/>
    <p:sldLayoutId id="2147485568" r:id="rId11"/>
  </p:sldLayoutIdLst>
  <p:txStyles>
    <p:titleStyle>
      <a:lvl1pPr algn="l" defTabSz="914400" rtl="0" eaLnBrk="1" latinLnBrk="0" hangingPunct="1">
        <a:lnSpc>
          <a:spcPct val="90000"/>
        </a:lnSpc>
        <a:spcBef>
          <a:spcPct val="0"/>
        </a:spcBef>
        <a:buNone/>
        <a:defRPr sz="32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179771"/>
            <a:ext cx="8572500" cy="43806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49181"/>
            <a:ext cx="7886700" cy="5027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825"/>
            <a:ext cx="20574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6CCF3F65-FCF0-C043-96E9-D8802EECABD8}" type="datetimeFigureOut">
              <a:rPr lang="en-US" smtClean="0">
                <a:solidFill>
                  <a:prstClr val="black">
                    <a:tint val="75000"/>
                  </a:prstClr>
                </a:solidFill>
              </a:rPr>
              <a:pPr fontAlgn="auto">
                <a:spcBef>
                  <a:spcPts val="0"/>
                </a:spcBef>
                <a:spcAft>
                  <a:spcPts val="0"/>
                </a:spcAft>
              </a:pPr>
              <a:t>5/3/2018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825"/>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pPr fontAlgn="auto">
              <a:spcBef>
                <a:spcPts val="0"/>
              </a:spcBef>
              <a:spcAft>
                <a:spcPts val="0"/>
              </a:spcAft>
            </a:pPr>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825"/>
            <a:ext cx="20574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9E2F18B0-3C19-C24D-A0C9-228AF9A62958}" type="slidenum">
              <a:rPr lang="en-US" smtClean="0">
                <a:solidFill>
                  <a:prstClr val="black">
                    <a:tint val="75000"/>
                  </a:prstClr>
                </a:solidFill>
              </a:rPr>
              <a:pPr fontAlgn="auto">
                <a:spcBef>
                  <a:spcPts val="0"/>
                </a:spcBef>
                <a:spcAft>
                  <a:spcPts val="0"/>
                </a:spcAft>
              </a:pPr>
              <a:t>‹#›</a:t>
            </a:fld>
            <a:endParaRPr lang="en-US">
              <a:solidFill>
                <a:prstClr val="black">
                  <a:tint val="75000"/>
                </a:prstClr>
              </a:solidFill>
            </a:endParaRPr>
          </a:p>
        </p:txBody>
      </p:sp>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35323" y="6176963"/>
            <a:ext cx="1522029" cy="548640"/>
          </a:xfrm>
          <a:prstGeom prst="rect">
            <a:avLst/>
          </a:prstGeom>
        </p:spPr>
      </p:pic>
    </p:spTree>
    <p:extLst>
      <p:ext uri="{BB962C8B-B14F-4D97-AF65-F5344CB8AC3E}">
        <p14:creationId xmlns:p14="http://schemas.microsoft.com/office/powerpoint/2010/main" val="596767033"/>
      </p:ext>
    </p:extLst>
  </p:cSld>
  <p:clrMap bg1="lt1" tx1="dk1" bg2="lt2" tx2="dk2" accent1="accent1" accent2="accent2" accent3="accent3" accent4="accent4" accent5="accent5" accent6="accent6" hlink="hlink" folHlink="folHlink"/>
  <p:sldLayoutIdLst>
    <p:sldLayoutId id="2147485570" r:id="rId1"/>
    <p:sldLayoutId id="2147485571" r:id="rId2"/>
    <p:sldLayoutId id="2147485572" r:id="rId3"/>
    <p:sldLayoutId id="2147485573" r:id="rId4"/>
    <p:sldLayoutId id="2147485574" r:id="rId5"/>
    <p:sldLayoutId id="2147485575" r:id="rId6"/>
    <p:sldLayoutId id="2147485576" r:id="rId7"/>
    <p:sldLayoutId id="2147485577" r:id="rId8"/>
    <p:sldLayoutId id="2147485578" r:id="rId9"/>
    <p:sldLayoutId id="2147485579" r:id="rId10"/>
    <p:sldLayoutId id="2147485580" r:id="rId11"/>
  </p:sldLayoutIdLst>
  <p:txStyles>
    <p:titleStyle>
      <a:lvl1pPr algn="l" defTabSz="914400" rtl="0" eaLnBrk="1" latinLnBrk="0" hangingPunct="1">
        <a:lnSpc>
          <a:spcPct val="90000"/>
        </a:lnSpc>
        <a:spcBef>
          <a:spcPct val="0"/>
        </a:spcBef>
        <a:buNone/>
        <a:defRPr sz="32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15"/>
            <a:ext cx="9144000" cy="753331"/>
          </a:xfrm>
          <a:prstGeom prst="rect">
            <a:avLst/>
          </a:prstGeom>
          <a:solidFill>
            <a:srgbClr val="060C5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pic>
        <p:nvPicPr>
          <p:cNvPr id="5" name="Picture 4"/>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7326344" y="6171513"/>
            <a:ext cx="1095024" cy="548640"/>
          </a:xfrm>
          <a:prstGeom prst="rect">
            <a:avLst/>
          </a:prstGeom>
        </p:spPr>
      </p:pic>
      <p:pic>
        <p:nvPicPr>
          <p:cNvPr id="6" name="Picture 5"/>
          <p:cNvPicPr>
            <a:picLocks noChangeAspect="1"/>
          </p:cNvPicPr>
          <p:nvPr userDrawn="1"/>
        </p:nvPicPr>
        <p:blipFill>
          <a:blip r:embed="rId11"/>
          <a:stretch>
            <a:fillRect/>
          </a:stretch>
        </p:blipFill>
        <p:spPr>
          <a:xfrm>
            <a:off x="8490326" y="6171513"/>
            <a:ext cx="548640" cy="548640"/>
          </a:xfrm>
          <a:prstGeom prst="rect">
            <a:avLst/>
          </a:prstGeom>
        </p:spPr>
      </p:pic>
    </p:spTree>
    <p:extLst>
      <p:ext uri="{BB962C8B-B14F-4D97-AF65-F5344CB8AC3E}">
        <p14:creationId xmlns:p14="http://schemas.microsoft.com/office/powerpoint/2010/main" val="387494674"/>
      </p:ext>
    </p:extLst>
  </p:cSld>
  <p:clrMap bg1="lt1" tx1="dk1" bg2="lt2" tx2="dk2" accent1="accent1" accent2="accent2" accent3="accent3" accent4="accent4" accent5="accent5" accent6="accent6" hlink="hlink" folHlink="folHlink"/>
  <p:sldLayoutIdLst>
    <p:sldLayoutId id="2147485582" r:id="rId1"/>
    <p:sldLayoutId id="2147485583" r:id="rId2"/>
    <p:sldLayoutId id="2147485584" r:id="rId3"/>
    <p:sldLayoutId id="2147485585" r:id="rId4"/>
    <p:sldLayoutId id="2147485586" r:id="rId5"/>
    <p:sldLayoutId id="2147485587" r:id="rId6"/>
    <p:sldLayoutId id="2147485588" r:id="rId7"/>
    <p:sldLayoutId id="2147485589" r:id="rId8"/>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271196047"/>
      </p:ext>
    </p:extLst>
  </p:cSld>
  <p:clrMap bg1="lt1" tx1="dk1" bg2="lt2" tx2="dk2" accent1="accent1" accent2="accent2" accent3="accent3" accent4="accent4" accent5="accent5" accent6="accent6" hlink="hlink" folHlink="folHlink"/>
  <p:sldLayoutIdLst>
    <p:sldLayoutId id="2147485099" r:id="rId1"/>
    <p:sldLayoutId id="2147485100" r:id="rId2"/>
    <p:sldLayoutId id="2147485101" r:id="rId3"/>
    <p:sldLayoutId id="2147485102" r:id="rId4"/>
    <p:sldLayoutId id="2147485103" r:id="rId5"/>
    <p:sldLayoutId id="2147485104" r:id="rId6"/>
    <p:sldLayoutId id="2147485105" r:id="rId7"/>
    <p:sldLayoutId id="2147485106" r:id="rId8"/>
    <p:sldLayoutId id="2147485107" r:id="rId9"/>
    <p:sldLayoutId id="2147485108" r:id="rId10"/>
    <p:sldLayoutId id="2147485109" r:id="rId11"/>
  </p:sldLayoutIdLst>
  <p:transition>
    <p:fade thruBlk="1"/>
  </p:transition>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itchFamily="34" charset="0"/>
        </a:defRPr>
      </a:lvl2pPr>
      <a:lvl3pPr algn="ctr" rtl="0" eaLnBrk="0" fontAlgn="base" hangingPunct="0">
        <a:spcBef>
          <a:spcPct val="0"/>
        </a:spcBef>
        <a:spcAft>
          <a:spcPct val="0"/>
        </a:spcAft>
        <a:defRPr sz="3600" b="1">
          <a:solidFill>
            <a:schemeClr val="bg1"/>
          </a:solidFill>
          <a:latin typeface="Arial" pitchFamily="34" charset="0"/>
        </a:defRPr>
      </a:lvl3pPr>
      <a:lvl4pPr algn="ctr" rtl="0" eaLnBrk="0" fontAlgn="base" hangingPunct="0">
        <a:spcBef>
          <a:spcPct val="0"/>
        </a:spcBef>
        <a:spcAft>
          <a:spcPct val="0"/>
        </a:spcAft>
        <a:defRPr sz="3600" b="1">
          <a:solidFill>
            <a:schemeClr val="bg1"/>
          </a:solidFill>
          <a:latin typeface="Arial" pitchFamily="34" charset="0"/>
        </a:defRPr>
      </a:lvl4pPr>
      <a:lvl5pPr algn="ctr" rtl="0" eaLnBrk="0" fontAlgn="base" hangingPunct="0">
        <a:spcBef>
          <a:spcPct val="0"/>
        </a:spcBef>
        <a:spcAft>
          <a:spcPct val="0"/>
        </a:spcAft>
        <a:defRPr sz="3600" b="1">
          <a:solidFill>
            <a:schemeClr val="bg1"/>
          </a:solidFill>
          <a:latin typeface="Arial" pitchFamily="34" charset="0"/>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p:titleStyle>
    <p:bodyStyle>
      <a:lvl1pPr marL="342900" indent="-342900" algn="l" rtl="0" eaLnBrk="0" fontAlgn="base" hangingPunct="0">
        <a:spcBef>
          <a:spcPct val="20000"/>
        </a:spcBef>
        <a:spcAft>
          <a:spcPct val="0"/>
        </a:spcAft>
        <a:buClr>
          <a:srgbClr val="66FFFF"/>
        </a:buClr>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lr>
          <a:srgbClr val="66FFFF"/>
        </a:buClr>
        <a:buChar char="•"/>
        <a:defRPr sz="2800">
          <a:solidFill>
            <a:schemeClr val="bg1"/>
          </a:solidFill>
          <a:latin typeface="+mn-lt"/>
        </a:defRPr>
      </a:lvl2pPr>
      <a:lvl3pPr marL="1143000" indent="-228600" algn="l" rtl="0" eaLnBrk="0" fontAlgn="base" hangingPunct="0">
        <a:spcBef>
          <a:spcPct val="20000"/>
        </a:spcBef>
        <a:spcAft>
          <a:spcPct val="0"/>
        </a:spcAft>
        <a:buClr>
          <a:srgbClr val="66FFFF"/>
        </a:buClr>
        <a:buChar char="•"/>
        <a:defRPr sz="2400">
          <a:solidFill>
            <a:schemeClr val="bg1"/>
          </a:solidFill>
          <a:latin typeface="+mn-lt"/>
        </a:defRPr>
      </a:lvl3pPr>
      <a:lvl4pPr marL="1600200" indent="-228600" algn="l" rtl="0" eaLnBrk="0" fontAlgn="base" hangingPunct="0">
        <a:spcBef>
          <a:spcPct val="20000"/>
        </a:spcBef>
        <a:spcAft>
          <a:spcPct val="0"/>
        </a:spcAft>
        <a:buClr>
          <a:srgbClr val="66FFFF"/>
        </a:buClr>
        <a:buChar char="•"/>
        <a:defRPr sz="2000">
          <a:solidFill>
            <a:schemeClr val="bg1"/>
          </a:solidFill>
          <a:latin typeface="+mn-lt"/>
        </a:defRPr>
      </a:lvl4pPr>
      <a:lvl5pPr marL="2057400" indent="-228600" algn="l" rtl="0" eaLnBrk="0" fontAlgn="base" hangingPunct="0">
        <a:spcBef>
          <a:spcPct val="20000"/>
        </a:spcBef>
        <a:spcAft>
          <a:spcPct val="0"/>
        </a:spcAft>
        <a:buClr>
          <a:srgbClr val="66FFFF"/>
        </a:buClr>
        <a:buChar char="•"/>
        <a:defRPr sz="2000">
          <a:solidFill>
            <a:schemeClr val="bg1"/>
          </a:solidFill>
          <a:latin typeface="+mn-lt"/>
        </a:defRPr>
      </a:lvl5pPr>
      <a:lvl6pPr marL="2514600" indent="-228600" algn="l" rtl="0" fontAlgn="base">
        <a:spcBef>
          <a:spcPct val="20000"/>
        </a:spcBef>
        <a:spcAft>
          <a:spcPct val="0"/>
        </a:spcAft>
        <a:buClr>
          <a:srgbClr val="66FFFF"/>
        </a:buClr>
        <a:buChar char="•"/>
        <a:defRPr sz="2000">
          <a:solidFill>
            <a:schemeClr val="bg1"/>
          </a:solidFill>
          <a:latin typeface="+mn-lt"/>
        </a:defRPr>
      </a:lvl6pPr>
      <a:lvl7pPr marL="2971800" indent="-228600" algn="l" rtl="0" fontAlgn="base">
        <a:spcBef>
          <a:spcPct val="20000"/>
        </a:spcBef>
        <a:spcAft>
          <a:spcPct val="0"/>
        </a:spcAft>
        <a:buClr>
          <a:srgbClr val="66FFFF"/>
        </a:buClr>
        <a:buChar char="•"/>
        <a:defRPr sz="2000">
          <a:solidFill>
            <a:schemeClr val="bg1"/>
          </a:solidFill>
          <a:latin typeface="+mn-lt"/>
        </a:defRPr>
      </a:lvl7pPr>
      <a:lvl8pPr marL="3429000" indent="-228600" algn="l" rtl="0" fontAlgn="base">
        <a:spcBef>
          <a:spcPct val="20000"/>
        </a:spcBef>
        <a:spcAft>
          <a:spcPct val="0"/>
        </a:spcAft>
        <a:buClr>
          <a:srgbClr val="66FFFF"/>
        </a:buClr>
        <a:buChar char="•"/>
        <a:defRPr sz="2000">
          <a:solidFill>
            <a:schemeClr val="bg1"/>
          </a:solidFill>
          <a:latin typeface="+mn-lt"/>
        </a:defRPr>
      </a:lvl8pPr>
      <a:lvl9pPr marL="3886200" indent="-228600" algn="l" rtl="0" fontAlgn="base">
        <a:spcBef>
          <a:spcPct val="20000"/>
        </a:spcBef>
        <a:spcAft>
          <a:spcPct val="0"/>
        </a:spcAft>
        <a:buClr>
          <a:srgbClr val="66FFFF"/>
        </a:buClr>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352671317"/>
      </p:ext>
    </p:extLst>
  </p:cSld>
  <p:clrMap bg1="lt1" tx1="dk1" bg2="lt2" tx2="dk2" accent1="accent1" accent2="accent2" accent3="accent3" accent4="accent4" accent5="accent5" accent6="accent6" hlink="hlink" folHlink="folHlink"/>
  <p:sldLayoutIdLst>
    <p:sldLayoutId id="2147485601" r:id="rId1"/>
    <p:sldLayoutId id="2147485602" r:id="rId2"/>
    <p:sldLayoutId id="2147485603" r:id="rId3"/>
    <p:sldLayoutId id="2147485604" r:id="rId4"/>
    <p:sldLayoutId id="2147485605" r:id="rId5"/>
    <p:sldLayoutId id="2147485606" r:id="rId6"/>
    <p:sldLayoutId id="2147485607" r:id="rId7"/>
    <p:sldLayoutId id="2147485608" r:id="rId8"/>
    <p:sldLayoutId id="2147485609" r:id="rId9"/>
    <p:sldLayoutId id="2147485610" r:id="rId10"/>
    <p:sldLayoutId id="2147485611" r:id="rId11"/>
    <p:sldLayoutId id="2147485612" r:id="rId12"/>
    <p:sldLayoutId id="2147485613" r:id="rId13"/>
    <p:sldLayoutId id="2147485614" r:id="rId14"/>
  </p:sldLayoutIdLst>
  <p:transition spd="slow"/>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11"/>
            <a:ext cx="9144000" cy="753331"/>
          </a:xfrm>
          <a:prstGeom prst="rect">
            <a:avLst/>
          </a:prstGeom>
          <a:solidFill>
            <a:srgbClr val="060C5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pic>
        <p:nvPicPr>
          <p:cNvPr id="5" name="Picture 4"/>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7326344" y="6171513"/>
            <a:ext cx="1095024" cy="548640"/>
          </a:xfrm>
          <a:prstGeom prst="rect">
            <a:avLst/>
          </a:prstGeom>
        </p:spPr>
      </p:pic>
      <p:pic>
        <p:nvPicPr>
          <p:cNvPr id="6" name="Picture 5"/>
          <p:cNvPicPr>
            <a:picLocks noChangeAspect="1"/>
          </p:cNvPicPr>
          <p:nvPr userDrawn="1"/>
        </p:nvPicPr>
        <p:blipFill>
          <a:blip r:embed="rId12"/>
          <a:stretch>
            <a:fillRect/>
          </a:stretch>
        </p:blipFill>
        <p:spPr>
          <a:xfrm>
            <a:off x="8490326" y="6171513"/>
            <a:ext cx="548640" cy="548640"/>
          </a:xfrm>
          <a:prstGeom prst="rect">
            <a:avLst/>
          </a:prstGeom>
        </p:spPr>
      </p:pic>
    </p:spTree>
    <p:extLst>
      <p:ext uri="{BB962C8B-B14F-4D97-AF65-F5344CB8AC3E}">
        <p14:creationId xmlns:p14="http://schemas.microsoft.com/office/powerpoint/2010/main" val="669950196"/>
      </p:ext>
    </p:extLst>
  </p:cSld>
  <p:clrMap bg1="lt1" tx1="dk1" bg2="lt2" tx2="dk2" accent1="accent1" accent2="accent2" accent3="accent3" accent4="accent4" accent5="accent5" accent6="accent6" hlink="hlink" folHlink="folHlink"/>
  <p:sldLayoutIdLst>
    <p:sldLayoutId id="2147485616" r:id="rId1"/>
    <p:sldLayoutId id="2147485617" r:id="rId2"/>
    <p:sldLayoutId id="2147485618" r:id="rId3"/>
    <p:sldLayoutId id="2147485619" r:id="rId4"/>
    <p:sldLayoutId id="2147485620" r:id="rId5"/>
    <p:sldLayoutId id="2147485621" r:id="rId6"/>
    <p:sldLayoutId id="2147485622" r:id="rId7"/>
    <p:sldLayoutId id="2147485623" r:id="rId8"/>
    <p:sldLayoutId id="2147485624" r:id="rId9"/>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179771"/>
            <a:ext cx="8572500" cy="43806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49181"/>
            <a:ext cx="7886700" cy="5027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903"/>
            <a:ext cx="20574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6CCF3F65-FCF0-C043-96E9-D8802EECABD8}" type="datetimeFigureOut">
              <a:rPr lang="en-US" smtClean="0">
                <a:solidFill>
                  <a:prstClr val="black">
                    <a:tint val="75000"/>
                  </a:prstClr>
                </a:solidFill>
              </a:rPr>
              <a:pPr fontAlgn="auto">
                <a:spcBef>
                  <a:spcPts val="0"/>
                </a:spcBef>
                <a:spcAft>
                  <a:spcPts val="0"/>
                </a:spcAft>
              </a:pPr>
              <a:t>5/3/2018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903"/>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pPr fontAlgn="auto">
              <a:spcBef>
                <a:spcPts val="0"/>
              </a:spcBef>
              <a:spcAft>
                <a:spcPts val="0"/>
              </a:spcAft>
            </a:pPr>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903"/>
            <a:ext cx="20574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9E2F18B0-3C19-C24D-A0C9-228AF9A62958}" type="slidenum">
              <a:rPr lang="en-US" smtClean="0">
                <a:solidFill>
                  <a:prstClr val="black">
                    <a:tint val="75000"/>
                  </a:prstClr>
                </a:solidFill>
              </a:rPr>
              <a:pPr fontAlgn="auto">
                <a:spcBef>
                  <a:spcPts val="0"/>
                </a:spcBef>
                <a:spcAft>
                  <a:spcPts val="0"/>
                </a:spcAft>
              </a:pPr>
              <a:t>‹#›</a:t>
            </a:fld>
            <a:endParaRPr lang="en-US">
              <a:solidFill>
                <a:prstClr val="black">
                  <a:tint val="75000"/>
                </a:prstClr>
              </a:solidFill>
            </a:endParaRPr>
          </a:p>
        </p:txBody>
      </p:sp>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35323" y="6176963"/>
            <a:ext cx="1522029" cy="548640"/>
          </a:xfrm>
          <a:prstGeom prst="rect">
            <a:avLst/>
          </a:prstGeom>
        </p:spPr>
      </p:pic>
    </p:spTree>
    <p:extLst>
      <p:ext uri="{BB962C8B-B14F-4D97-AF65-F5344CB8AC3E}">
        <p14:creationId xmlns:p14="http://schemas.microsoft.com/office/powerpoint/2010/main" val="1136508494"/>
      </p:ext>
    </p:extLst>
  </p:cSld>
  <p:clrMap bg1="lt1" tx1="dk1" bg2="lt2" tx2="dk2" accent1="accent1" accent2="accent2" accent3="accent3" accent4="accent4" accent5="accent5" accent6="accent6" hlink="hlink" folHlink="folHlink"/>
  <p:sldLayoutIdLst>
    <p:sldLayoutId id="2147485626" r:id="rId1"/>
    <p:sldLayoutId id="2147485627" r:id="rId2"/>
    <p:sldLayoutId id="2147485628" r:id="rId3"/>
    <p:sldLayoutId id="2147485629" r:id="rId4"/>
    <p:sldLayoutId id="2147485630" r:id="rId5"/>
    <p:sldLayoutId id="2147485631" r:id="rId6"/>
    <p:sldLayoutId id="2147485632" r:id="rId7"/>
    <p:sldLayoutId id="2147485633" r:id="rId8"/>
    <p:sldLayoutId id="2147485634" r:id="rId9"/>
    <p:sldLayoutId id="2147485635" r:id="rId10"/>
    <p:sldLayoutId id="2147485636" r:id="rId11"/>
  </p:sldLayoutIdLst>
  <p:txStyles>
    <p:titleStyle>
      <a:lvl1pPr algn="l" defTabSz="914400" rtl="0" eaLnBrk="1" latinLnBrk="0" hangingPunct="1">
        <a:lnSpc>
          <a:spcPct val="90000"/>
        </a:lnSpc>
        <a:spcBef>
          <a:spcPct val="0"/>
        </a:spcBef>
        <a:buNone/>
        <a:defRPr sz="32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179771"/>
            <a:ext cx="8572500" cy="43806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49181"/>
            <a:ext cx="7886700" cy="5027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727"/>
            <a:ext cx="20574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6CCF3F65-FCF0-C043-96E9-D8802EECABD8}" type="datetimeFigureOut">
              <a:rPr lang="en-US" smtClean="0">
                <a:solidFill>
                  <a:prstClr val="black">
                    <a:tint val="75000"/>
                  </a:prstClr>
                </a:solidFill>
              </a:rPr>
              <a:pPr fontAlgn="auto">
                <a:spcBef>
                  <a:spcPts val="0"/>
                </a:spcBef>
                <a:spcAft>
                  <a:spcPts val="0"/>
                </a:spcAft>
              </a:pPr>
              <a:t>5/3/2018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727"/>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pPr fontAlgn="auto">
              <a:spcBef>
                <a:spcPts val="0"/>
              </a:spcBef>
              <a:spcAft>
                <a:spcPts val="0"/>
              </a:spcAft>
            </a:pPr>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727"/>
            <a:ext cx="20574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pPr fontAlgn="auto">
              <a:spcBef>
                <a:spcPts val="0"/>
              </a:spcBef>
              <a:spcAft>
                <a:spcPts val="0"/>
              </a:spcAft>
            </a:pPr>
            <a:fld id="{9E2F18B0-3C19-C24D-A0C9-228AF9A62958}" type="slidenum">
              <a:rPr lang="en-US" smtClean="0">
                <a:solidFill>
                  <a:prstClr val="black">
                    <a:tint val="75000"/>
                  </a:prstClr>
                </a:solidFill>
              </a:rPr>
              <a:pPr fontAlgn="auto">
                <a:spcBef>
                  <a:spcPts val="0"/>
                </a:spcBef>
                <a:spcAft>
                  <a:spcPts val="0"/>
                </a:spcAft>
              </a:pPr>
              <a:t>‹#›</a:t>
            </a:fld>
            <a:endParaRPr lang="en-US">
              <a:solidFill>
                <a:prstClr val="black">
                  <a:tint val="75000"/>
                </a:prstClr>
              </a:solidFill>
            </a:endParaRPr>
          </a:p>
        </p:txBody>
      </p:sp>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35323" y="6176963"/>
            <a:ext cx="1522029" cy="548640"/>
          </a:xfrm>
          <a:prstGeom prst="rect">
            <a:avLst/>
          </a:prstGeom>
        </p:spPr>
      </p:pic>
    </p:spTree>
    <p:extLst>
      <p:ext uri="{BB962C8B-B14F-4D97-AF65-F5344CB8AC3E}">
        <p14:creationId xmlns:p14="http://schemas.microsoft.com/office/powerpoint/2010/main" val="2867076598"/>
      </p:ext>
    </p:extLst>
  </p:cSld>
  <p:clrMap bg1="lt1" tx1="dk1" bg2="lt2" tx2="dk2" accent1="accent1" accent2="accent2" accent3="accent3" accent4="accent4" accent5="accent5" accent6="accent6" hlink="hlink" folHlink="folHlink"/>
  <p:sldLayoutIdLst>
    <p:sldLayoutId id="2147485638" r:id="rId1"/>
    <p:sldLayoutId id="2147485639" r:id="rId2"/>
    <p:sldLayoutId id="2147485640" r:id="rId3"/>
    <p:sldLayoutId id="2147485641" r:id="rId4"/>
    <p:sldLayoutId id="2147485642" r:id="rId5"/>
    <p:sldLayoutId id="2147485643" r:id="rId6"/>
    <p:sldLayoutId id="2147485644" r:id="rId7"/>
    <p:sldLayoutId id="2147485645" r:id="rId8"/>
    <p:sldLayoutId id="2147485646" r:id="rId9"/>
    <p:sldLayoutId id="2147485647" r:id="rId10"/>
    <p:sldLayoutId id="2147485648" r:id="rId11"/>
  </p:sldLayoutIdLst>
  <p:txStyles>
    <p:titleStyle>
      <a:lvl1pPr algn="l" defTabSz="914400" rtl="0" eaLnBrk="1" latinLnBrk="0" hangingPunct="1">
        <a:lnSpc>
          <a:spcPct val="90000"/>
        </a:lnSpc>
        <a:spcBef>
          <a:spcPct val="0"/>
        </a:spcBef>
        <a:buNone/>
        <a:defRPr sz="32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806D30DD-0069-4E2F-A1EF-B42270D3FE8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6579897"/>
      </p:ext>
    </p:extLst>
  </p:cSld>
  <p:clrMap bg1="lt1" tx1="dk1" bg2="lt2" tx2="dk2" accent1="accent1" accent2="accent2" accent3="accent3" accent4="accent4" accent5="accent5" accent6="accent6" hlink="hlink" folHlink="folHlink"/>
  <p:sldLayoutIdLst>
    <p:sldLayoutId id="2147485111" r:id="rId1"/>
    <p:sldLayoutId id="2147485112" r:id="rId2"/>
    <p:sldLayoutId id="2147485113" r:id="rId3"/>
    <p:sldLayoutId id="2147485114" r:id="rId4"/>
    <p:sldLayoutId id="2147485115" r:id="rId5"/>
    <p:sldLayoutId id="2147485116" r:id="rId6"/>
    <p:sldLayoutId id="2147485117" r:id="rId7"/>
    <p:sldLayoutId id="2147485118" r:id="rId8"/>
    <p:sldLayoutId id="2147485119" r:id="rId9"/>
    <p:sldLayoutId id="2147485120" r:id="rId10"/>
    <p:sldLayoutId id="2147485121" r:id="rId11"/>
    <p:sldLayoutId id="214748512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1843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5" name="Text Placeholder 2"/>
          <p:cNvSpPr>
            <a:spLocks noGrp="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7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mn-cs"/>
              </a:defRPr>
            </a:lvl1pPr>
          </a:lstStyle>
          <a:p>
            <a:pPr>
              <a:defRPr/>
            </a:pPr>
            <a:fld id="{AF069E41-CCB7-4FF9-88C3-62A435F5F1B2}" type="datetimeFigureOut">
              <a:rPr lang="en-US"/>
              <a:pPr>
                <a:defRPr/>
              </a:pPr>
              <a:t>5/3/2018</a:t>
            </a:fld>
            <a:endParaRPr lang="en-US"/>
          </a:p>
        </p:txBody>
      </p:sp>
      <p:sp>
        <p:nvSpPr>
          <p:cNvPr id="5" name="Footer Placeholder 4"/>
          <p:cNvSpPr>
            <a:spLocks noGrp="1"/>
          </p:cNvSpPr>
          <p:nvPr>
            <p:ph type="ftr" sz="quarter" idx="3"/>
          </p:nvPr>
        </p:nvSpPr>
        <p:spPr>
          <a:xfrm>
            <a:off x="3124200" y="63567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6553200" y="63567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mn-cs"/>
              </a:defRPr>
            </a:lvl1pPr>
          </a:lstStyle>
          <a:p>
            <a:pPr>
              <a:defRPr/>
            </a:pPr>
            <a:fld id="{4D3D2E91-851B-4E07-B89B-B9AAF7A5553D}" type="slidenum">
              <a:rPr lang="en-US"/>
              <a:pPr>
                <a:defRPr/>
              </a:pPr>
              <a:t>‹#›</a:t>
            </a:fld>
            <a:endParaRPr lang="en-US"/>
          </a:p>
        </p:txBody>
      </p:sp>
    </p:spTree>
    <p:extLst>
      <p:ext uri="{BB962C8B-B14F-4D97-AF65-F5344CB8AC3E}">
        <p14:creationId xmlns:p14="http://schemas.microsoft.com/office/powerpoint/2010/main" val="551364008"/>
      </p:ext>
    </p:extLst>
  </p:cSld>
  <p:clrMap bg1="lt1" tx1="dk1" bg2="lt2" tx2="dk2" accent1="accent1" accent2="accent2" accent3="accent3" accent4="accent4" accent5="accent5" accent6="accent6" hlink="hlink" folHlink="folHlink"/>
  <p:sldLayoutIdLst>
    <p:sldLayoutId id="2147485137" r:id="rId1"/>
    <p:sldLayoutId id="2147485138" r:id="rId2"/>
    <p:sldLayoutId id="2147485139" r:id="rId3"/>
    <p:sldLayoutId id="2147485140" r:id="rId4"/>
    <p:sldLayoutId id="2147485141" r:id="rId5"/>
    <p:sldLayoutId id="2147485142" r:id="rId6"/>
    <p:sldLayoutId id="2147485143" r:id="rId7"/>
    <p:sldLayoutId id="2147485144" r:id="rId8"/>
    <p:sldLayoutId id="2147485145" r:id="rId9"/>
    <p:sldLayoutId id="2147485146" r:id="rId10"/>
    <p:sldLayoutId id="214748514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DFEAFD"/>
        </a:solidFill>
        <a:effectLst/>
      </p:bgPr>
    </p:bg>
    <p:spTree>
      <p:nvGrpSpPr>
        <p:cNvPr id="1" name=""/>
        <p:cNvGrpSpPr/>
        <p:nvPr/>
      </p:nvGrpSpPr>
      <p:grpSpPr>
        <a:xfrm>
          <a:off x="0" y="0"/>
          <a:ext cx="0" cy="0"/>
          <a:chOff x="0" y="0"/>
          <a:chExt cx="0" cy="0"/>
        </a:xfrm>
      </p:grpSpPr>
      <p:sp>
        <p:nvSpPr>
          <p:cNvPr id="8" name="Rectangle 7"/>
          <p:cNvSpPr/>
          <p:nvPr/>
        </p:nvSpPr>
        <p:spPr>
          <a:xfrm>
            <a:off x="0" y="6477000"/>
            <a:ext cx="9144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 name="Title Placeholder 1"/>
          <p:cNvSpPr>
            <a:spLocks noGrp="1"/>
          </p:cNvSpPr>
          <p:nvPr>
            <p:ph type="title"/>
          </p:nvPr>
        </p:nvSpPr>
        <p:spPr>
          <a:xfrm>
            <a:off x="457200" y="914400"/>
            <a:ext cx="8229600" cy="609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46244"/>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228600" y="64932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9764747F-E5BA-4E46-9F79-34A79702F840}" type="datetime1">
              <a:rPr lang="en-US" smtClean="0">
                <a:solidFill>
                  <a:prstClr val="black">
                    <a:tint val="75000"/>
                  </a:prstClr>
                </a:solidFill>
                <a:latin typeface="Calibri"/>
              </a:rPr>
              <a:pPr fontAlgn="auto">
                <a:spcBef>
                  <a:spcPts val="0"/>
                </a:spcBef>
                <a:spcAft>
                  <a:spcPts val="0"/>
                </a:spcAft>
              </a:pPr>
              <a:t>5/3/2018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49327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r>
              <a:rPr lang="en-US" smtClean="0">
                <a:solidFill>
                  <a:prstClr val="black">
                    <a:tint val="75000"/>
                  </a:prstClr>
                </a:solidFill>
                <a:latin typeface="Calibri"/>
              </a:rPr>
              <a:t>CosmosID Proprietary &amp; Confidential</a:t>
            </a: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781800" y="6493275"/>
            <a:ext cx="2133600" cy="365125"/>
          </a:xfrm>
          <a:prstGeom prst="rect">
            <a:avLst/>
          </a:prstGeom>
        </p:spPr>
        <p:txBody>
          <a:bodyPr vert="horz" lIns="91440" tIns="45720" rIns="91440" bIns="45720" rtlCol="0" anchor="ctr"/>
          <a:lstStyle>
            <a:lvl1pPr algn="r">
              <a:defRPr sz="1200">
                <a:solidFill>
                  <a:schemeClr val="bg1"/>
                </a:solidFill>
              </a:defRPr>
            </a:lvl1pPr>
          </a:lstStyle>
          <a:p>
            <a:pPr fontAlgn="auto">
              <a:spcBef>
                <a:spcPts val="0"/>
              </a:spcBef>
              <a:spcAft>
                <a:spcPts val="0"/>
              </a:spcAft>
            </a:pPr>
            <a:fld id="{4530C915-A297-4871-A8A1-4F91B2EE9F80}" type="slidenum">
              <a:rPr lang="en-US" smtClean="0">
                <a:solidFill>
                  <a:prstClr val="white"/>
                </a:solidFill>
                <a:latin typeface="Calibri"/>
              </a:rPr>
              <a:pPr fontAlgn="auto">
                <a:spcBef>
                  <a:spcPts val="0"/>
                </a:spcBef>
                <a:spcAft>
                  <a:spcPts val="0"/>
                </a:spcAft>
              </a:pPr>
              <a:t>‹#›</a:t>
            </a:fld>
            <a:endParaRPr lang="en-US" dirty="0">
              <a:solidFill>
                <a:prstClr val="white"/>
              </a:solidFill>
              <a:latin typeface="Calibri"/>
            </a:endParaRPr>
          </a:p>
        </p:txBody>
      </p:sp>
    </p:spTree>
    <p:extLst>
      <p:ext uri="{BB962C8B-B14F-4D97-AF65-F5344CB8AC3E}">
        <p14:creationId xmlns:p14="http://schemas.microsoft.com/office/powerpoint/2010/main" val="2178847289"/>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 id="2147485160" r:id="rId12"/>
    <p:sldLayoutId id="2147485161" r:id="rId13"/>
  </p:sldLayoutIdLst>
  <p:timing>
    <p:tnLst>
      <p:par>
        <p:cTn id="1" dur="indefinite" restart="never" nodeType="tmRoot"/>
      </p:par>
    </p:tnLst>
  </p:timing>
  <p:hf hdr="0"/>
  <p:txStyles>
    <p:titleStyle>
      <a:lvl1pPr algn="l" defTabSz="914400" rtl="0" eaLnBrk="1" latinLnBrk="0" hangingPunct="1">
        <a:spcBef>
          <a:spcPct val="0"/>
        </a:spcBef>
        <a:buNone/>
        <a:defRPr sz="3200" kern="1200">
          <a:solidFill>
            <a:srgbClr val="002060"/>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spcAft>
          <a:spcPts val="600"/>
        </a:spcAft>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8" name="Rectangle 7"/>
          <p:cNvSpPr/>
          <p:nvPr userDrawn="1"/>
        </p:nvSpPr>
        <p:spPr>
          <a:xfrm>
            <a:off x="0" y="215"/>
            <a:ext cx="9144000" cy="753331"/>
          </a:xfrm>
          <a:prstGeom prst="rect">
            <a:avLst/>
          </a:prstGeom>
          <a:solidFill>
            <a:srgbClr val="060C5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pic>
        <p:nvPicPr>
          <p:cNvPr id="5" name="Picture 4"/>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7326344" y="6171513"/>
            <a:ext cx="1095024" cy="548640"/>
          </a:xfrm>
          <a:prstGeom prst="rect">
            <a:avLst/>
          </a:prstGeom>
        </p:spPr>
      </p:pic>
      <p:pic>
        <p:nvPicPr>
          <p:cNvPr id="6" name="Picture 5"/>
          <p:cNvPicPr>
            <a:picLocks noChangeAspect="1"/>
          </p:cNvPicPr>
          <p:nvPr userDrawn="1"/>
        </p:nvPicPr>
        <p:blipFill>
          <a:blip r:embed="rId10"/>
          <a:stretch>
            <a:fillRect/>
          </a:stretch>
        </p:blipFill>
        <p:spPr>
          <a:xfrm>
            <a:off x="8490326" y="6171513"/>
            <a:ext cx="548640" cy="548640"/>
          </a:xfrm>
          <a:prstGeom prst="rect">
            <a:avLst/>
          </a:prstGeom>
        </p:spPr>
      </p:pic>
    </p:spTree>
    <p:extLst>
      <p:ext uri="{BB962C8B-B14F-4D97-AF65-F5344CB8AC3E}">
        <p14:creationId xmlns:p14="http://schemas.microsoft.com/office/powerpoint/2010/main" val="1855718589"/>
      </p:ext>
    </p:extLst>
  </p:cSld>
  <p:clrMap bg1="lt1" tx1="dk1" bg2="lt2" tx2="dk2" accent1="accent1" accent2="accent2" accent3="accent3" accent4="accent4" accent5="accent5" accent6="accent6" hlink="hlink" folHlink="folHlink"/>
  <p:sldLayoutIdLst>
    <p:sldLayoutId id="2147485180" r:id="rId1"/>
    <p:sldLayoutId id="2147485181" r:id="rId2"/>
    <p:sldLayoutId id="2147485182" r:id="rId3"/>
    <p:sldLayoutId id="2147485183" r:id="rId4"/>
    <p:sldLayoutId id="2147485184" r:id="rId5"/>
    <p:sldLayoutId id="2147485185" r:id="rId6"/>
    <p:sldLayoutId id="2147485187" r:id="rId7"/>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DFEAF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178655274"/>
      </p:ext>
    </p:extLst>
  </p:cSld>
  <p:clrMap bg1="lt1" tx1="dk1" bg2="lt2" tx2="dk2" accent1="accent1" accent2="accent2" accent3="accent3" accent4="accent4" accent5="accent5" accent6="accent6" hlink="hlink" folHlink="folHlink"/>
  <p:sldLayoutIdLst>
    <p:sldLayoutId id="2147485189" r:id="rId1"/>
    <p:sldLayoutId id="2147485190" r:id="rId2"/>
    <p:sldLayoutId id="2147485191" r:id="rId3"/>
    <p:sldLayoutId id="2147485192" r:id="rId4"/>
    <p:sldLayoutId id="2147485193" r:id="rId5"/>
    <p:sldLayoutId id="2147485194" r:id="rId6"/>
    <p:sldLayoutId id="2147485195" r:id="rId7"/>
    <p:sldLayoutId id="2147485196" r:id="rId8"/>
    <p:sldLayoutId id="2147485197" r:id="rId9"/>
    <p:sldLayoutId id="2147485198" r:id="rId10"/>
    <p:sldLayoutId id="2147485199" r:id="rId11"/>
    <p:sldLayoutId id="2147485200" r:id="rId12"/>
    <p:sldLayoutId id="2147485202" r:id="rId13"/>
    <p:sldLayoutId id="2147485204" r:id="rId14"/>
  </p:sldLayoutIdLst>
  <p:transition spd="slow"/>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15"/>
            <a:ext cx="9144000" cy="753331"/>
          </a:xfrm>
          <a:prstGeom prst="rect">
            <a:avLst/>
          </a:prstGeom>
          <a:solidFill>
            <a:srgbClr val="060C5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pic>
        <p:nvPicPr>
          <p:cNvPr id="4" name="Picture 3"/>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7326344" y="6171513"/>
            <a:ext cx="1095024" cy="548640"/>
          </a:xfrm>
          <a:prstGeom prst="rect">
            <a:avLst/>
          </a:prstGeom>
        </p:spPr>
      </p:pic>
      <p:pic>
        <p:nvPicPr>
          <p:cNvPr id="5" name="Picture 4"/>
          <p:cNvPicPr>
            <a:picLocks noChangeAspect="1"/>
          </p:cNvPicPr>
          <p:nvPr userDrawn="1"/>
        </p:nvPicPr>
        <p:blipFill>
          <a:blip r:embed="rId15"/>
          <a:stretch>
            <a:fillRect/>
          </a:stretch>
        </p:blipFill>
        <p:spPr>
          <a:xfrm>
            <a:off x="8490326" y="6171513"/>
            <a:ext cx="548640" cy="548640"/>
          </a:xfrm>
          <a:prstGeom prst="rect">
            <a:avLst/>
          </a:prstGeom>
        </p:spPr>
      </p:pic>
    </p:spTree>
    <p:extLst>
      <p:ext uri="{BB962C8B-B14F-4D97-AF65-F5344CB8AC3E}">
        <p14:creationId xmlns:p14="http://schemas.microsoft.com/office/powerpoint/2010/main" val="2526817648"/>
      </p:ext>
    </p:extLst>
  </p:cSld>
  <p:clrMap bg1="lt1" tx1="dk1" bg2="lt2" tx2="dk2" accent1="accent1" accent2="accent2" accent3="accent3" accent4="accent4" accent5="accent5" accent6="accent6" hlink="hlink" folHlink="folHlink"/>
  <p:sldLayoutIdLst>
    <p:sldLayoutId id="2147485212" r:id="rId1"/>
    <p:sldLayoutId id="2147485213" r:id="rId2"/>
    <p:sldLayoutId id="2147485215" r:id="rId3"/>
    <p:sldLayoutId id="2147485216" r:id="rId4"/>
    <p:sldLayoutId id="2147485217" r:id="rId5"/>
    <p:sldLayoutId id="2147485218" r:id="rId6"/>
    <p:sldLayoutId id="2147485219" r:id="rId7"/>
    <p:sldLayoutId id="2147485220" r:id="rId8"/>
    <p:sldLayoutId id="2147485221" r:id="rId9"/>
    <p:sldLayoutId id="2147485222" r:id="rId10"/>
    <p:sldLayoutId id="2147485223" r:id="rId11"/>
    <p:sldLayoutId id="2147485224" r:id="rId12"/>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18" Type="http://schemas.openxmlformats.org/officeDocument/2006/relationships/image" Target="../media/image53.png"/><Relationship Id="rId3" Type="http://schemas.openxmlformats.org/officeDocument/2006/relationships/image" Target="../media/image38.jpeg"/><Relationship Id="rId7" Type="http://schemas.openxmlformats.org/officeDocument/2006/relationships/image" Target="../media/image42.png"/><Relationship Id="rId12" Type="http://schemas.openxmlformats.org/officeDocument/2006/relationships/image" Target="../media/image47.jpeg"/><Relationship Id="rId17" Type="http://schemas.openxmlformats.org/officeDocument/2006/relationships/image" Target="../media/image52.jpeg"/><Relationship Id="rId2" Type="http://schemas.openxmlformats.org/officeDocument/2006/relationships/image" Target="../media/image37.png"/><Relationship Id="rId16" Type="http://schemas.openxmlformats.org/officeDocument/2006/relationships/image" Target="../media/image51.jpeg"/><Relationship Id="rId20" Type="http://schemas.openxmlformats.org/officeDocument/2006/relationships/image" Target="../media/image55.jpeg"/><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jpeg"/><Relationship Id="rId15" Type="http://schemas.openxmlformats.org/officeDocument/2006/relationships/image" Target="../media/image50.png"/><Relationship Id="rId10" Type="http://schemas.openxmlformats.org/officeDocument/2006/relationships/image" Target="../media/image45.jpeg"/><Relationship Id="rId19" Type="http://schemas.openxmlformats.org/officeDocument/2006/relationships/image" Target="../media/image54.jpeg"/><Relationship Id="rId4" Type="http://schemas.openxmlformats.org/officeDocument/2006/relationships/image" Target="../media/image39.jpeg"/><Relationship Id="rId9" Type="http://schemas.openxmlformats.org/officeDocument/2006/relationships/image" Target="../media/image44.png"/><Relationship Id="rId1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41.xml"/><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5.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46.xml"/></Relationships>
</file>

<file path=ppt/slides/_rels/slide1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46.xml"/></Relationships>
</file>

<file path=ppt/slides/_rels/slide1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xml"/><Relationship Id="rId1" Type="http://schemas.openxmlformats.org/officeDocument/2006/relationships/slideLayout" Target="../slideLayouts/slideLayout252.xml"/></Relationships>
</file>

<file path=ppt/slides/_rels/slide19.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57.xml"/></Relationships>
</file>

<file path=ppt/slides/_rels/slide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92.xml"/></Relationships>
</file>

<file path=ppt/slides/_rels/slide2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xml"/><Relationship Id="rId1" Type="http://schemas.openxmlformats.org/officeDocument/2006/relationships/slideLayout" Target="../slideLayouts/slideLayout274.xml"/></Relationships>
</file>

<file path=ppt/slides/_rels/slide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xml"/><Relationship Id="rId1" Type="http://schemas.openxmlformats.org/officeDocument/2006/relationships/slideLayout" Target="../slideLayouts/slideLayout274.xml"/></Relationships>
</file>

<file path=ppt/slides/_rels/slide2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jpeg"/><Relationship Id="rId1" Type="http://schemas.openxmlformats.org/officeDocument/2006/relationships/slideLayout" Target="../slideLayouts/slideLayout105.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jpe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emf"/><Relationship Id="rId1" Type="http://schemas.openxmlformats.org/officeDocument/2006/relationships/slideLayout" Target="../slideLayouts/slideLayout182.xml"/><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Layout" Target="../slideLayouts/slideLayout173.xml"/><Relationship Id="rId4" Type="http://schemas.openxmlformats.org/officeDocument/2006/relationships/image" Target="../media/image8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8.xml"/><Relationship Id="rId1" Type="http://schemas.openxmlformats.org/officeDocument/2006/relationships/slideLayout" Target="../slideLayouts/slideLayout73.xml"/><Relationship Id="rId4" Type="http://schemas.openxmlformats.org/officeDocument/2006/relationships/image" Target="../media/image88.tiff"/></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97.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202.xml"/><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28.xml"/><Relationship Id="rId4" Type="http://schemas.openxmlformats.org/officeDocument/2006/relationships/image" Target="../media/image17.emf"/></Relationships>
</file>

<file path=ppt/slides/_rels/slide30.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199.xml"/></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10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8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2.xml"/></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92.xml"/><Relationship Id="rId5" Type="http://schemas.openxmlformats.org/officeDocument/2006/relationships/image" Target="../media/image105.png"/><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103.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xml"/><Relationship Id="rId1" Type="http://schemas.openxmlformats.org/officeDocument/2006/relationships/slideLayout" Target="../slideLayouts/slideLayout210.xml"/><Relationship Id="rId4" Type="http://schemas.openxmlformats.org/officeDocument/2006/relationships/image" Target="../media/image109.jpg"/></Relationships>
</file>

<file path=ppt/slides/_rels/slide39.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108.png"/><Relationship Id="rId1" Type="http://schemas.openxmlformats.org/officeDocument/2006/relationships/slideLayout" Target="../slideLayouts/slideLayout210.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34.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image" Target="../media/image108.png"/><Relationship Id="rId1" Type="http://schemas.openxmlformats.org/officeDocument/2006/relationships/slideLayout" Target="../slideLayouts/slideLayout217.xml"/><Relationship Id="rId5" Type="http://schemas.openxmlformats.org/officeDocument/2006/relationships/image" Target="../media/image113.emf"/><Relationship Id="rId4" Type="http://schemas.openxmlformats.org/officeDocument/2006/relationships/image" Target="../media/image11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30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7.xml"/></Relationships>
</file>

<file path=ppt/slides/_rels/slide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0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9.xml"/></Relationships>
</file>

<file path=ppt/slides/_rels/slide46.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330.xml"/></Relationships>
</file>

<file path=ppt/slides/_rels/slide47.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emf"/><Relationship Id="rId7" Type="http://schemas.openxmlformats.org/officeDocument/2006/relationships/image" Target="../media/image122.emf"/><Relationship Id="rId2" Type="http://schemas.openxmlformats.org/officeDocument/2006/relationships/image" Target="../media/image117.emf"/><Relationship Id="rId1" Type="http://schemas.openxmlformats.org/officeDocument/2006/relationships/slideLayout" Target="../slideLayouts/slideLayout325.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 Id="rId9" Type="http://schemas.openxmlformats.org/officeDocument/2006/relationships/image" Target="../media/image124.emf"/></Relationships>
</file>

<file path=ppt/slides/_rels/slide48.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325.xml"/></Relationships>
</file>

<file path=ppt/slides/_rels/slide4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337.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22.png"/><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348.xml"/></Relationships>
</file>

<file path=ppt/slides/_rels/slide5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37.xml"/></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227.xml"/></Relationships>
</file>

<file path=ppt/slides/_rels/slide5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22.xml"/><Relationship Id="rId4" Type="http://schemas.openxmlformats.org/officeDocument/2006/relationships/image" Target="../media/image132.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8.xml"/><Relationship Id="rId1" Type="http://schemas.openxmlformats.org/officeDocument/2006/relationships/vmlDrawing" Target="../drawings/vmlDrawing1.vml"/><Relationship Id="rId5" Type="http://schemas.openxmlformats.org/officeDocument/2006/relationships/image" Target="../media/image133.emf"/><Relationship Id="rId4"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38.xml"/></Relationships>
</file>

<file path=ppt/slides/_rels/slide5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8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145.xml"/><Relationship Id="rId5" Type="http://schemas.openxmlformats.org/officeDocument/2006/relationships/image" Target="../media/image27.tiff"/><Relationship Id="rId4" Type="http://schemas.openxmlformats.org/officeDocument/2006/relationships/image" Target="../media/image26.tiff"/></Relationships>
</file>

<file path=ppt/slides/_rels/slide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wmf"/><Relationship Id="rId7" Type="http://schemas.openxmlformats.org/officeDocument/2006/relationships/image" Target="../media/image33.jpeg"/><Relationship Id="rId2"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 Id="rId9" Type="http://schemas.openxmlformats.org/officeDocument/2006/relationships/image" Target="../media/image35.jpe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endParaRPr lang="en-US" altLang="en-US"/>
          </a:p>
        </p:txBody>
      </p:sp>
      <p:sp>
        <p:nvSpPr>
          <p:cNvPr id="303107" name="Rectangle 3"/>
          <p:cNvSpPr>
            <a:spLocks noGrp="1" noChangeArrowheads="1"/>
          </p:cNvSpPr>
          <p:nvPr>
            <p:ph idx="1"/>
          </p:nvPr>
        </p:nvSpPr>
        <p:spPr/>
        <p:txBody>
          <a:bodyPr/>
          <a:lstStyle/>
          <a:p>
            <a:endParaRPr lang="en-US" altLang="en-US"/>
          </a:p>
        </p:txBody>
      </p:sp>
      <p:pic>
        <p:nvPicPr>
          <p:cNvPr id="303108" name="Picture 4" descr="Quick_Title_Collag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3111" name="Rectangle 7"/>
          <p:cNvSpPr>
            <a:spLocks noChangeArrowheads="1"/>
          </p:cNvSpPr>
          <p:nvPr/>
        </p:nvSpPr>
        <p:spPr bwMode="auto">
          <a:xfrm>
            <a:off x="4435475" y="6583763"/>
            <a:ext cx="448295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bg1"/>
                </a:solidFill>
              </a:rPr>
              <a:t>Design by:  NSF/ A. Jeon   Credit:  Dr. James P. McVey, NOAA</a:t>
            </a:r>
            <a:r>
              <a:rPr lang="en-US" altLang="en-US" sz="1200"/>
              <a:t> </a:t>
            </a:r>
          </a:p>
        </p:txBody>
      </p:sp>
      <p:sp>
        <p:nvSpPr>
          <p:cNvPr id="2" name="Rectangle 1"/>
          <p:cNvSpPr/>
          <p:nvPr/>
        </p:nvSpPr>
        <p:spPr>
          <a:xfrm>
            <a:off x="693095" y="105120"/>
            <a:ext cx="8247729" cy="6063198"/>
          </a:xfrm>
          <a:prstGeom prst="rect">
            <a:avLst/>
          </a:prstGeom>
        </p:spPr>
        <p:txBody>
          <a:bodyPr wrap="square">
            <a:spAutoFit/>
          </a:bodyPr>
          <a:lstStyle/>
          <a:p>
            <a:pPr algn="ctr" fontAlgn="base">
              <a:spcBef>
                <a:spcPct val="0"/>
              </a:spcBef>
              <a:spcAft>
                <a:spcPct val="0"/>
              </a:spcAft>
            </a:pPr>
            <a:endParaRPr lang="en-US" sz="3200" b="1" dirty="0" smtClean="0">
              <a:solidFill>
                <a:schemeClr val="accent2"/>
              </a:solidFill>
            </a:endParaRPr>
          </a:p>
          <a:p>
            <a:pPr algn="ctr"/>
            <a:r>
              <a:rPr lang="en-US" sz="3200" b="1" dirty="0" smtClean="0">
                <a:solidFill>
                  <a:schemeClr val="accent2"/>
                </a:solidFill>
              </a:rPr>
              <a:t>The Role of Standards in Integrating Environmental Microbiology and Human Health</a:t>
            </a:r>
            <a:endParaRPr lang="en-US" sz="3200" b="1" dirty="0">
              <a:solidFill>
                <a:schemeClr val="accent2"/>
              </a:solidFill>
            </a:endParaRPr>
          </a:p>
          <a:p>
            <a:pPr algn="ctr" fontAlgn="base">
              <a:spcBef>
                <a:spcPct val="0"/>
              </a:spcBef>
              <a:spcAft>
                <a:spcPct val="0"/>
              </a:spcAft>
            </a:pPr>
            <a:r>
              <a:rPr lang="en-US" sz="3200" b="1" dirty="0" smtClean="0">
                <a:solidFill>
                  <a:schemeClr val="bg1"/>
                </a:solidFill>
              </a:rPr>
              <a:t/>
            </a:r>
            <a:br>
              <a:rPr lang="en-US" sz="3200" b="1" dirty="0" smtClean="0">
                <a:solidFill>
                  <a:schemeClr val="bg1"/>
                </a:solidFill>
              </a:rPr>
            </a:br>
            <a:endParaRPr lang="en-US" sz="3200" b="1" dirty="0" smtClean="0">
              <a:solidFill>
                <a:schemeClr val="bg1"/>
              </a:solidFill>
            </a:endParaRPr>
          </a:p>
          <a:p>
            <a:pPr algn="ctr" fontAlgn="base">
              <a:spcBef>
                <a:spcPct val="0"/>
              </a:spcBef>
              <a:spcAft>
                <a:spcPct val="0"/>
              </a:spcAft>
            </a:pPr>
            <a:r>
              <a:rPr lang="en-US" sz="2800" b="1" smtClean="0">
                <a:solidFill>
                  <a:schemeClr val="bg1"/>
                </a:solidFill>
              </a:rPr>
              <a:t/>
            </a:r>
            <a:br>
              <a:rPr lang="en-US" sz="2800" b="1" smtClean="0">
                <a:solidFill>
                  <a:schemeClr val="bg1"/>
                </a:solidFill>
              </a:rPr>
            </a:br>
            <a:r>
              <a:rPr lang="en-US" sz="2800" b="1" smtClean="0">
                <a:solidFill>
                  <a:schemeClr val="bg1"/>
                </a:solidFill>
              </a:rPr>
              <a:t>20</a:t>
            </a:r>
            <a:r>
              <a:rPr lang="en-US" sz="2800" b="1" baseline="30000" smtClean="0">
                <a:solidFill>
                  <a:schemeClr val="bg1"/>
                </a:solidFill>
              </a:rPr>
              <a:t>th</a:t>
            </a:r>
            <a:r>
              <a:rPr lang="en-US" sz="2800" b="1" smtClean="0">
                <a:solidFill>
                  <a:schemeClr val="bg1"/>
                </a:solidFill>
              </a:rPr>
              <a:t> </a:t>
            </a:r>
            <a:r>
              <a:rPr lang="en-US" sz="2800" b="1" dirty="0" smtClean="0">
                <a:solidFill>
                  <a:schemeClr val="bg1"/>
                </a:solidFill>
              </a:rPr>
              <a:t>Genomic Standards Consortium Meeting</a:t>
            </a:r>
          </a:p>
          <a:p>
            <a:pPr algn="ctr" fontAlgn="base">
              <a:spcBef>
                <a:spcPct val="0"/>
              </a:spcBef>
              <a:spcAft>
                <a:spcPct val="0"/>
              </a:spcAft>
            </a:pPr>
            <a:r>
              <a:rPr lang="en-US" sz="2800" b="1" dirty="0" smtClean="0">
                <a:solidFill>
                  <a:schemeClr val="bg1"/>
                </a:solidFill>
              </a:rPr>
              <a:t>University of California, San Diego</a:t>
            </a:r>
          </a:p>
          <a:p>
            <a:pPr algn="ctr"/>
            <a:r>
              <a:rPr lang="en-US" sz="2800" b="1" dirty="0" smtClean="0">
                <a:solidFill>
                  <a:schemeClr val="bg1"/>
                </a:solidFill>
              </a:rPr>
              <a:t>May 3, 2018</a:t>
            </a:r>
            <a:endParaRPr lang="en-US" sz="2800" b="1" dirty="0">
              <a:solidFill>
                <a:schemeClr val="bg1"/>
              </a:solidFill>
            </a:endParaRPr>
          </a:p>
          <a:p>
            <a:pPr algn="ctr" fontAlgn="base">
              <a:spcBef>
                <a:spcPct val="0"/>
              </a:spcBef>
              <a:spcAft>
                <a:spcPct val="0"/>
              </a:spcAft>
            </a:pPr>
            <a:endParaRPr lang="en-US" b="1" dirty="0" smtClean="0">
              <a:solidFill>
                <a:schemeClr val="bg1"/>
              </a:solidFill>
            </a:endParaRPr>
          </a:p>
          <a:p>
            <a:pPr algn="ctr" fontAlgn="base">
              <a:spcBef>
                <a:spcPct val="0"/>
              </a:spcBef>
              <a:spcAft>
                <a:spcPct val="0"/>
              </a:spcAft>
            </a:pPr>
            <a:r>
              <a:rPr lang="en-US" b="1" dirty="0" smtClean="0">
                <a:solidFill>
                  <a:schemeClr val="bg1"/>
                </a:solidFill>
              </a:rPr>
              <a:t>      Rita </a:t>
            </a:r>
            <a:r>
              <a:rPr lang="en-US" b="1" dirty="0">
                <a:solidFill>
                  <a:schemeClr val="bg1"/>
                </a:solidFill>
              </a:rPr>
              <a:t>R. Colwell, Ph.D., D.Sc.</a:t>
            </a:r>
          </a:p>
          <a:p>
            <a:pPr algn="ctr" fontAlgn="base">
              <a:spcBef>
                <a:spcPct val="0"/>
              </a:spcBef>
              <a:spcAft>
                <a:spcPct val="0"/>
              </a:spcAft>
            </a:pPr>
            <a:r>
              <a:rPr lang="en-US" sz="1200" b="1" dirty="0">
                <a:solidFill>
                  <a:schemeClr val="bg1"/>
                </a:solidFill>
              </a:rPr>
              <a:t>Distinguished University </a:t>
            </a:r>
            <a:r>
              <a:rPr lang="en-US" sz="1200" b="1" dirty="0" smtClean="0">
                <a:solidFill>
                  <a:schemeClr val="bg1"/>
                </a:solidFill>
              </a:rPr>
              <a:t>Professor</a:t>
            </a:r>
          </a:p>
          <a:p>
            <a:pPr algn="ctr" fontAlgn="base">
              <a:spcBef>
                <a:spcPct val="0"/>
              </a:spcBef>
              <a:spcAft>
                <a:spcPct val="0"/>
              </a:spcAft>
            </a:pPr>
            <a:r>
              <a:rPr lang="en-US" sz="1200" b="1" dirty="0" smtClean="0">
                <a:solidFill>
                  <a:schemeClr val="bg1"/>
                </a:solidFill>
              </a:rPr>
              <a:t>University of Maryland College Park</a:t>
            </a:r>
          </a:p>
          <a:p>
            <a:pPr algn="ctr" fontAlgn="base">
              <a:spcBef>
                <a:spcPct val="0"/>
              </a:spcBef>
              <a:spcAft>
                <a:spcPct val="0"/>
              </a:spcAft>
            </a:pPr>
            <a:r>
              <a:rPr lang="en-US" sz="1200" b="1" dirty="0" smtClean="0">
                <a:solidFill>
                  <a:schemeClr val="bg1"/>
                </a:solidFill>
              </a:rPr>
              <a:t>and</a:t>
            </a:r>
          </a:p>
          <a:p>
            <a:pPr algn="ctr" fontAlgn="base">
              <a:spcBef>
                <a:spcPct val="0"/>
              </a:spcBef>
              <a:spcAft>
                <a:spcPct val="0"/>
              </a:spcAft>
            </a:pPr>
            <a:r>
              <a:rPr lang="en-US" sz="1200" b="1" dirty="0" smtClean="0">
                <a:solidFill>
                  <a:schemeClr val="bg1"/>
                </a:solidFill>
              </a:rPr>
              <a:t>Johns Hopkins Bloomberg School of Public Health</a:t>
            </a:r>
            <a:endParaRPr lang="en-US" sz="1200" b="1" dirty="0">
              <a:solidFill>
                <a:schemeClr val="bg1"/>
              </a:solidFill>
            </a:endParaRPr>
          </a:p>
        </p:txBody>
      </p:sp>
    </p:spTree>
    <p:extLst>
      <p:ext uri="{BB962C8B-B14F-4D97-AF65-F5344CB8AC3E}">
        <p14:creationId xmlns:p14="http://schemas.microsoft.com/office/powerpoint/2010/main" val="3621987158"/>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Group 2"/>
          <p:cNvGrpSpPr>
            <a:grpSpLocks/>
          </p:cNvGrpSpPr>
          <p:nvPr/>
        </p:nvGrpSpPr>
        <p:grpSpPr bwMode="auto">
          <a:xfrm>
            <a:off x="1" y="657226"/>
            <a:ext cx="9148764" cy="6216651"/>
            <a:chOff x="0" y="414"/>
            <a:chExt cx="5763" cy="3916"/>
          </a:xfrm>
        </p:grpSpPr>
        <p:sp>
          <p:nvSpPr>
            <p:cNvPr id="76815" name="Freeform 3"/>
            <p:cNvSpPr>
              <a:spLocks/>
            </p:cNvSpPr>
            <p:nvPr/>
          </p:nvSpPr>
          <p:spPr bwMode="auto">
            <a:xfrm>
              <a:off x="0" y="414"/>
              <a:ext cx="116" cy="233"/>
            </a:xfrm>
            <a:custGeom>
              <a:avLst/>
              <a:gdLst>
                <a:gd name="T0" fmla="*/ 0 w 5767"/>
                <a:gd name="T1" fmla="*/ 0 h 3899"/>
                <a:gd name="T2" fmla="*/ 1927 w 5767"/>
                <a:gd name="T3" fmla="*/ 0 h 3899"/>
                <a:gd name="T4" fmla="*/ 2178 w 5767"/>
                <a:gd name="T5" fmla="*/ 384 h 3899"/>
                <a:gd name="T6" fmla="*/ 2378 w 5767"/>
                <a:gd name="T7" fmla="*/ 561 h 3899"/>
                <a:gd name="T8" fmla="*/ 2540 w 5767"/>
                <a:gd name="T9" fmla="*/ 760 h 3899"/>
                <a:gd name="T10" fmla="*/ 2740 w 5767"/>
                <a:gd name="T11" fmla="*/ 886 h 3899"/>
                <a:gd name="T12" fmla="*/ 2895 w 5767"/>
                <a:gd name="T13" fmla="*/ 1107 h 3899"/>
                <a:gd name="T14" fmla="*/ 3065 w 5767"/>
                <a:gd name="T15" fmla="*/ 1321 h 3899"/>
                <a:gd name="T16" fmla="*/ 3279 w 5767"/>
                <a:gd name="T17" fmla="*/ 1417 h 3899"/>
                <a:gd name="T18" fmla="*/ 3478 w 5767"/>
                <a:gd name="T19" fmla="*/ 1536 h 3899"/>
                <a:gd name="T20" fmla="*/ 3552 w 5767"/>
                <a:gd name="T21" fmla="*/ 1646 h 3899"/>
                <a:gd name="T22" fmla="*/ 3589 w 5767"/>
                <a:gd name="T23" fmla="*/ 1757 h 3899"/>
                <a:gd name="T24" fmla="*/ 3707 w 5767"/>
                <a:gd name="T25" fmla="*/ 2008 h 3899"/>
                <a:gd name="T26" fmla="*/ 3803 w 5767"/>
                <a:gd name="T27" fmla="*/ 2171 h 3899"/>
                <a:gd name="T28" fmla="*/ 3988 w 5767"/>
                <a:gd name="T29" fmla="*/ 2267 h 3899"/>
                <a:gd name="T30" fmla="*/ 4180 w 5767"/>
                <a:gd name="T31" fmla="*/ 2363 h 3899"/>
                <a:gd name="T32" fmla="*/ 4372 w 5767"/>
                <a:gd name="T33" fmla="*/ 2510 h 3899"/>
                <a:gd name="T34" fmla="*/ 4438 w 5767"/>
                <a:gd name="T35" fmla="*/ 2643 h 3899"/>
                <a:gd name="T36" fmla="*/ 4630 w 5767"/>
                <a:gd name="T37" fmla="*/ 2880 h 3899"/>
                <a:gd name="T38" fmla="*/ 4734 w 5767"/>
                <a:gd name="T39" fmla="*/ 3049 h 3899"/>
                <a:gd name="T40" fmla="*/ 4830 w 5767"/>
                <a:gd name="T41" fmla="*/ 3190 h 3899"/>
                <a:gd name="T42" fmla="*/ 5095 w 5767"/>
                <a:gd name="T43" fmla="*/ 3278 h 3899"/>
                <a:gd name="T44" fmla="*/ 5317 w 5767"/>
                <a:gd name="T45" fmla="*/ 3389 h 3899"/>
                <a:gd name="T46" fmla="*/ 5457 w 5767"/>
                <a:gd name="T47" fmla="*/ 3448 h 3899"/>
                <a:gd name="T48" fmla="*/ 5568 w 5767"/>
                <a:gd name="T49" fmla="*/ 3552 h 3899"/>
                <a:gd name="T50" fmla="*/ 5649 w 5767"/>
                <a:gd name="T51" fmla="*/ 3640 h 3899"/>
                <a:gd name="T52" fmla="*/ 5767 w 5767"/>
                <a:gd name="T53" fmla="*/ 3899 h 3899"/>
                <a:gd name="T54" fmla="*/ 0 w 5767"/>
                <a:gd name="T55" fmla="*/ 3899 h 3899"/>
                <a:gd name="T56" fmla="*/ 0 w 5767"/>
                <a:gd name="T57" fmla="*/ 0 h 389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767"/>
                <a:gd name="T88" fmla="*/ 0 h 3899"/>
                <a:gd name="T89" fmla="*/ 5767 w 5767"/>
                <a:gd name="T90" fmla="*/ 3899 h 389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767" h="3899">
                  <a:moveTo>
                    <a:pt x="0" y="0"/>
                  </a:moveTo>
                  <a:lnTo>
                    <a:pt x="1927" y="0"/>
                  </a:lnTo>
                  <a:lnTo>
                    <a:pt x="2178" y="384"/>
                  </a:lnTo>
                  <a:lnTo>
                    <a:pt x="2378" y="561"/>
                  </a:lnTo>
                  <a:lnTo>
                    <a:pt x="2540" y="760"/>
                  </a:lnTo>
                  <a:lnTo>
                    <a:pt x="2740" y="886"/>
                  </a:lnTo>
                  <a:lnTo>
                    <a:pt x="2895" y="1107"/>
                  </a:lnTo>
                  <a:lnTo>
                    <a:pt x="3065" y="1321"/>
                  </a:lnTo>
                  <a:lnTo>
                    <a:pt x="3279" y="1417"/>
                  </a:lnTo>
                  <a:lnTo>
                    <a:pt x="3478" y="1536"/>
                  </a:lnTo>
                  <a:lnTo>
                    <a:pt x="3552" y="1646"/>
                  </a:lnTo>
                  <a:lnTo>
                    <a:pt x="3589" y="1757"/>
                  </a:lnTo>
                  <a:lnTo>
                    <a:pt x="3707" y="2008"/>
                  </a:lnTo>
                  <a:lnTo>
                    <a:pt x="3803" y="2171"/>
                  </a:lnTo>
                  <a:lnTo>
                    <a:pt x="3988" y="2267"/>
                  </a:lnTo>
                  <a:lnTo>
                    <a:pt x="4180" y="2363"/>
                  </a:lnTo>
                  <a:lnTo>
                    <a:pt x="4372" y="2510"/>
                  </a:lnTo>
                  <a:lnTo>
                    <a:pt x="4438" y="2643"/>
                  </a:lnTo>
                  <a:lnTo>
                    <a:pt x="4630" y="2880"/>
                  </a:lnTo>
                  <a:lnTo>
                    <a:pt x="4734" y="3049"/>
                  </a:lnTo>
                  <a:lnTo>
                    <a:pt x="4830" y="3190"/>
                  </a:lnTo>
                  <a:lnTo>
                    <a:pt x="5095" y="3278"/>
                  </a:lnTo>
                  <a:lnTo>
                    <a:pt x="5317" y="3389"/>
                  </a:lnTo>
                  <a:lnTo>
                    <a:pt x="5457" y="3448"/>
                  </a:lnTo>
                  <a:lnTo>
                    <a:pt x="5568" y="3552"/>
                  </a:lnTo>
                  <a:lnTo>
                    <a:pt x="5649" y="3640"/>
                  </a:lnTo>
                  <a:lnTo>
                    <a:pt x="5767" y="3899"/>
                  </a:lnTo>
                  <a:lnTo>
                    <a:pt x="0" y="3899"/>
                  </a:lnTo>
                  <a:lnTo>
                    <a:pt x="0" y="0"/>
                  </a:lnTo>
                  <a:close/>
                </a:path>
              </a:pathLst>
            </a:custGeom>
            <a:blipFill dpi="0" rotWithShape="0">
              <a:blip r:embed="rId2">
                <a:alphaModFix amt="62000"/>
              </a:blip>
              <a:srcRect/>
              <a:stretch>
                <a:fillRect/>
              </a:stretch>
            </a:blip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spAutoFit/>
            </a:bodyPr>
            <a:lstStyle/>
            <a:p>
              <a:endParaRPr lang="en-US">
                <a:solidFill>
                  <a:srgbClr val="000000"/>
                </a:solidFill>
              </a:endParaRPr>
            </a:p>
          </p:txBody>
        </p:sp>
        <p:grpSp>
          <p:nvGrpSpPr>
            <p:cNvPr id="76816" name="Group 4"/>
            <p:cNvGrpSpPr>
              <a:grpSpLocks/>
            </p:cNvGrpSpPr>
            <p:nvPr/>
          </p:nvGrpSpPr>
          <p:grpSpPr bwMode="auto">
            <a:xfrm>
              <a:off x="2314" y="1378"/>
              <a:ext cx="3068" cy="2768"/>
              <a:chOff x="2314" y="1378"/>
              <a:chExt cx="3068" cy="2768"/>
            </a:xfrm>
          </p:grpSpPr>
          <p:grpSp>
            <p:nvGrpSpPr>
              <p:cNvPr id="76845" name="Group 5"/>
              <p:cNvGrpSpPr>
                <a:grpSpLocks/>
              </p:cNvGrpSpPr>
              <p:nvPr/>
            </p:nvGrpSpPr>
            <p:grpSpPr bwMode="auto">
              <a:xfrm>
                <a:off x="4154" y="3251"/>
                <a:ext cx="1228" cy="895"/>
                <a:chOff x="4090" y="3217"/>
                <a:chExt cx="1210" cy="972"/>
              </a:xfrm>
            </p:grpSpPr>
            <p:pic>
              <p:nvPicPr>
                <p:cNvPr id="76847" name="Picture 6" descr="Mul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4" y="3685"/>
                  <a:ext cx="615" cy="504"/>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76848" name="Picture 7" descr="tourteau"/>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7" y="3798"/>
                  <a:ext cx="60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9" name="Picture 8" descr="oysters2"/>
                <p:cNvPicPr>
                  <a:picLocks noChangeAspect="1" noChangeArrowheads="1"/>
                </p:cNvPicPr>
                <p:nvPr/>
              </p:nvPicPr>
              <p:blipFill>
                <a:blip r:embed="rId5">
                  <a:clrChange>
                    <a:clrFrom>
                      <a:srgbClr val="F7BE23"/>
                    </a:clrFrom>
                    <a:clrTo>
                      <a:srgbClr val="F7BE23">
                        <a:alpha val="0"/>
                      </a:srgbClr>
                    </a:clrTo>
                  </a:clrChange>
                  <a:extLst>
                    <a:ext uri="{28A0092B-C50C-407E-A947-70E740481C1C}">
                      <a14:useLocalDpi xmlns:a14="http://schemas.microsoft.com/office/drawing/2010/main" val="0"/>
                    </a:ext>
                  </a:extLst>
                </a:blip>
                <a:srcRect/>
                <a:stretch>
                  <a:fillRect/>
                </a:stretch>
              </p:blipFill>
              <p:spPr bwMode="auto">
                <a:xfrm>
                  <a:off x="4090" y="3217"/>
                  <a:ext cx="768"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6846" name="AutoShape 9"/>
              <p:cNvCxnSpPr>
                <a:cxnSpLocks noChangeShapeType="1"/>
              </p:cNvCxnSpPr>
              <p:nvPr/>
            </p:nvCxnSpPr>
            <p:spPr bwMode="auto">
              <a:xfrm>
                <a:off x="2314" y="1378"/>
                <a:ext cx="2230" cy="1873"/>
              </a:xfrm>
              <a:prstGeom prst="curvedConnector2">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cxnSp>
        </p:grpSp>
        <p:cxnSp>
          <p:nvCxnSpPr>
            <p:cNvPr id="76817" name="AutoShape 10"/>
            <p:cNvCxnSpPr>
              <a:cxnSpLocks noChangeShapeType="1"/>
            </p:cNvCxnSpPr>
            <p:nvPr/>
          </p:nvCxnSpPr>
          <p:spPr bwMode="auto">
            <a:xfrm rot="10800000">
              <a:off x="2292" y="2619"/>
              <a:ext cx="691" cy="290"/>
            </a:xfrm>
            <a:prstGeom prst="curvedConnector2">
              <a:avLst/>
            </a:prstGeom>
            <a:noFill/>
            <a:ln w="28575">
              <a:solidFill>
                <a:srgbClr val="FF9900"/>
              </a:solidFill>
              <a:prstDash val="dash"/>
              <a:round/>
              <a:headEnd/>
              <a:tailEnd type="triangle" w="med" len="med"/>
            </a:ln>
            <a:extLst>
              <a:ext uri="{909E8E84-426E-40DD-AFC4-6F175D3DCCD1}">
                <a14:hiddenFill xmlns:a14="http://schemas.microsoft.com/office/drawing/2010/main">
                  <a:noFill/>
                </a14:hiddenFill>
              </a:ext>
            </a:extLst>
          </p:spPr>
        </p:cxnSp>
        <p:cxnSp>
          <p:nvCxnSpPr>
            <p:cNvPr id="76818" name="AutoShape 11"/>
            <p:cNvCxnSpPr>
              <a:cxnSpLocks noChangeShapeType="1"/>
            </p:cNvCxnSpPr>
            <p:nvPr/>
          </p:nvCxnSpPr>
          <p:spPr bwMode="auto">
            <a:xfrm>
              <a:off x="3079" y="2015"/>
              <a:ext cx="1465" cy="1236"/>
            </a:xfrm>
            <a:prstGeom prst="curvedConnector2">
              <a:avLst/>
            </a:prstGeom>
            <a:noFill/>
            <a:ln w="28575">
              <a:solidFill>
                <a:srgbClr val="FF6600"/>
              </a:solidFill>
              <a:prstDash val="dash"/>
              <a:round/>
              <a:headEnd/>
              <a:tailEnd type="triangle" w="med" len="med"/>
            </a:ln>
            <a:extLst>
              <a:ext uri="{909E8E84-426E-40DD-AFC4-6F175D3DCCD1}">
                <a14:hiddenFill xmlns:a14="http://schemas.microsoft.com/office/drawing/2010/main">
                  <a:noFill/>
                </a14:hiddenFill>
              </a:ext>
            </a:extLst>
          </p:spPr>
        </p:cxnSp>
        <p:cxnSp>
          <p:nvCxnSpPr>
            <p:cNvPr id="76819" name="AutoShape 12"/>
            <p:cNvCxnSpPr>
              <a:cxnSpLocks noChangeShapeType="1"/>
            </p:cNvCxnSpPr>
            <p:nvPr/>
          </p:nvCxnSpPr>
          <p:spPr bwMode="auto">
            <a:xfrm>
              <a:off x="3712" y="2909"/>
              <a:ext cx="832" cy="342"/>
            </a:xfrm>
            <a:prstGeom prst="curvedConnector2">
              <a:avLst/>
            </a:prstGeom>
            <a:noFill/>
            <a:ln w="28575">
              <a:solidFill>
                <a:srgbClr val="FF6600"/>
              </a:solidFill>
              <a:prstDash val="dash"/>
              <a:round/>
              <a:headEnd/>
              <a:tailEnd type="triangle" w="med" len="med"/>
            </a:ln>
            <a:extLst>
              <a:ext uri="{909E8E84-426E-40DD-AFC4-6F175D3DCCD1}">
                <a14:hiddenFill xmlns:a14="http://schemas.microsoft.com/office/drawing/2010/main">
                  <a:noFill/>
                </a14:hiddenFill>
              </a:ext>
            </a:extLst>
          </p:spPr>
        </p:cxnSp>
        <p:grpSp>
          <p:nvGrpSpPr>
            <p:cNvPr id="76820" name="Group 13"/>
            <p:cNvGrpSpPr>
              <a:grpSpLocks/>
            </p:cNvGrpSpPr>
            <p:nvPr/>
          </p:nvGrpSpPr>
          <p:grpSpPr bwMode="auto">
            <a:xfrm>
              <a:off x="1539" y="1378"/>
              <a:ext cx="1540" cy="1322"/>
              <a:chOff x="1539" y="1378"/>
              <a:chExt cx="1540" cy="1322"/>
            </a:xfrm>
          </p:grpSpPr>
          <p:grpSp>
            <p:nvGrpSpPr>
              <p:cNvPr id="76839" name="Group 14"/>
              <p:cNvGrpSpPr>
                <a:grpSpLocks/>
              </p:cNvGrpSpPr>
              <p:nvPr/>
            </p:nvGrpSpPr>
            <p:grpSpPr bwMode="auto">
              <a:xfrm>
                <a:off x="1539" y="1903"/>
                <a:ext cx="1540" cy="797"/>
                <a:chOff x="1713" y="1156"/>
                <a:chExt cx="1517" cy="866"/>
              </a:xfrm>
            </p:grpSpPr>
            <p:pic>
              <p:nvPicPr>
                <p:cNvPr id="76841"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5" y="1384"/>
                  <a:ext cx="400" cy="55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76842"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3" y="1664"/>
                  <a:ext cx="379" cy="358"/>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76843" name="Picture 17" descr="eaud"/>
                <p:cNvPicPr>
                  <a:picLocks noChangeAspect="1" noChangeArrowheads="1"/>
                </p:cNvPicPr>
                <p:nvPr/>
              </p:nvPicPr>
              <p:blipFill>
                <a:blip r:embed="rId8">
                  <a:extLst>
                    <a:ext uri="{28A0092B-C50C-407E-A947-70E740481C1C}">
                      <a14:useLocalDpi xmlns:a14="http://schemas.microsoft.com/office/drawing/2010/main" val="0"/>
                    </a:ext>
                  </a:extLst>
                </a:blip>
                <a:srcRect b="55519"/>
                <a:stretch>
                  <a:fillRect/>
                </a:stretch>
              </p:blipFill>
              <p:spPr bwMode="auto">
                <a:xfrm>
                  <a:off x="1718" y="1156"/>
                  <a:ext cx="1512" cy="242"/>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76844" name="Picture 1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13" y="1413"/>
                  <a:ext cx="368" cy="366"/>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76840" name="AutoShape 19"/>
              <p:cNvCxnSpPr>
                <a:cxnSpLocks noChangeShapeType="1"/>
              </p:cNvCxnSpPr>
              <p:nvPr/>
            </p:nvCxnSpPr>
            <p:spPr bwMode="auto">
              <a:xfrm>
                <a:off x="2314" y="1378"/>
                <a:ext cx="765" cy="637"/>
              </a:xfrm>
              <a:prstGeom prst="curvedConnector3">
                <a:avLst>
                  <a:gd name="adj1" fmla="val 118824"/>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cxnSp>
        </p:grpSp>
        <p:grpSp>
          <p:nvGrpSpPr>
            <p:cNvPr id="76821" name="Group 20"/>
            <p:cNvGrpSpPr>
              <a:grpSpLocks/>
            </p:cNvGrpSpPr>
            <p:nvPr/>
          </p:nvGrpSpPr>
          <p:grpSpPr bwMode="auto">
            <a:xfrm>
              <a:off x="0" y="1720"/>
              <a:ext cx="2527" cy="2453"/>
              <a:chOff x="0" y="1720"/>
              <a:chExt cx="2527" cy="2453"/>
            </a:xfrm>
          </p:grpSpPr>
          <p:grpSp>
            <p:nvGrpSpPr>
              <p:cNvPr id="76833" name="Group 21"/>
              <p:cNvGrpSpPr>
                <a:grpSpLocks/>
              </p:cNvGrpSpPr>
              <p:nvPr/>
            </p:nvGrpSpPr>
            <p:grpSpPr bwMode="auto">
              <a:xfrm>
                <a:off x="0" y="2980"/>
                <a:ext cx="2527" cy="1193"/>
                <a:chOff x="0" y="3025"/>
                <a:chExt cx="2489" cy="1295"/>
              </a:xfrm>
            </p:grpSpPr>
            <p:pic>
              <p:nvPicPr>
                <p:cNvPr id="76835" name="Picture 22" descr="fucu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6" y="3116"/>
                  <a:ext cx="1080" cy="706"/>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76836" name="Picture 23" descr="waterhyacinth"/>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0" y="3663"/>
                  <a:ext cx="998" cy="657"/>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76837" name="Picture 24" descr="Lemna mino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1" y="3025"/>
                  <a:ext cx="828" cy="736"/>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76838" name="Picture 25" descr="polys"/>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331"/>
                  <a:ext cx="1135"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6834" name="AutoShape 26"/>
              <p:cNvCxnSpPr>
                <a:cxnSpLocks noChangeShapeType="1"/>
              </p:cNvCxnSpPr>
              <p:nvPr/>
            </p:nvCxnSpPr>
            <p:spPr bwMode="auto">
              <a:xfrm rot="5400000">
                <a:off x="895" y="2222"/>
                <a:ext cx="1344" cy="339"/>
              </a:xfrm>
              <a:prstGeom prst="curvedConnector3">
                <a:avLst>
                  <a:gd name="adj1" fmla="val 6769"/>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cxnSp>
        </p:grpSp>
        <p:grpSp>
          <p:nvGrpSpPr>
            <p:cNvPr id="76822" name="Group 27"/>
            <p:cNvGrpSpPr>
              <a:grpSpLocks noChangeAspect="1"/>
            </p:cNvGrpSpPr>
            <p:nvPr/>
          </p:nvGrpSpPr>
          <p:grpSpPr bwMode="auto">
            <a:xfrm>
              <a:off x="303" y="533"/>
              <a:ext cx="2011" cy="1187"/>
              <a:chOff x="105" y="1860"/>
              <a:chExt cx="1398" cy="946"/>
            </a:xfrm>
          </p:grpSpPr>
          <p:pic>
            <p:nvPicPr>
              <p:cNvPr id="76831" name="Picture 28" descr="vibrio_cholera_e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 y="1860"/>
                <a:ext cx="1058" cy="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2" name="Picture 29" descr="vchol"/>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9" y="2261"/>
                <a:ext cx="80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823" name="Group 30"/>
            <p:cNvGrpSpPr>
              <a:grpSpLocks/>
            </p:cNvGrpSpPr>
            <p:nvPr/>
          </p:nvGrpSpPr>
          <p:grpSpPr bwMode="auto">
            <a:xfrm>
              <a:off x="2314" y="1378"/>
              <a:ext cx="1755" cy="2832"/>
              <a:chOff x="2314" y="1378"/>
              <a:chExt cx="1755" cy="2832"/>
            </a:xfrm>
          </p:grpSpPr>
          <p:grpSp>
            <p:nvGrpSpPr>
              <p:cNvPr id="76825" name="Group 31"/>
              <p:cNvGrpSpPr>
                <a:grpSpLocks/>
              </p:cNvGrpSpPr>
              <p:nvPr/>
            </p:nvGrpSpPr>
            <p:grpSpPr bwMode="auto">
              <a:xfrm>
                <a:off x="2314" y="1378"/>
                <a:ext cx="1755" cy="2237"/>
                <a:chOff x="2314" y="1378"/>
                <a:chExt cx="1755" cy="2237"/>
              </a:xfrm>
            </p:grpSpPr>
            <p:grpSp>
              <p:nvGrpSpPr>
                <p:cNvPr id="76827" name="Group 32"/>
                <p:cNvGrpSpPr>
                  <a:grpSpLocks/>
                </p:cNvGrpSpPr>
                <p:nvPr/>
              </p:nvGrpSpPr>
              <p:grpSpPr bwMode="auto">
                <a:xfrm>
                  <a:off x="2613" y="2482"/>
                  <a:ext cx="1456" cy="1133"/>
                  <a:chOff x="2716" y="2023"/>
                  <a:chExt cx="1434" cy="1230"/>
                </a:xfrm>
              </p:grpSpPr>
              <p:pic>
                <p:nvPicPr>
                  <p:cNvPr id="76829" name="Picture 33" descr="co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80" y="2023"/>
                    <a:ext cx="718" cy="926"/>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76830" name="Picture 34" descr="eaud"/>
                  <p:cNvPicPr>
                    <a:picLocks noChangeAspect="1" noChangeArrowheads="1"/>
                  </p:cNvPicPr>
                  <p:nvPr/>
                </p:nvPicPr>
                <p:blipFill>
                  <a:blip r:embed="rId17">
                    <a:extLst>
                      <a:ext uri="{28A0092B-C50C-407E-A947-70E740481C1C}">
                        <a14:useLocalDpi xmlns:a14="http://schemas.microsoft.com/office/drawing/2010/main" val="0"/>
                      </a:ext>
                    </a:extLst>
                  </a:blip>
                  <a:srcRect t="45129" r="8490" b="3896"/>
                  <a:stretch>
                    <a:fillRect/>
                  </a:stretch>
                </p:blipFill>
                <p:spPr bwMode="auto">
                  <a:xfrm>
                    <a:off x="2716" y="2948"/>
                    <a:ext cx="1434" cy="305"/>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76828" name="AutoShape 35"/>
                <p:cNvCxnSpPr>
                  <a:cxnSpLocks noChangeShapeType="1"/>
                </p:cNvCxnSpPr>
                <p:nvPr/>
              </p:nvCxnSpPr>
              <p:spPr bwMode="auto">
                <a:xfrm>
                  <a:off x="2314" y="1378"/>
                  <a:ext cx="1034" cy="1104"/>
                </a:xfrm>
                <a:prstGeom prst="curvedConnector2">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cxnSp>
          </p:grpSp>
          <p:pic>
            <p:nvPicPr>
              <p:cNvPr id="76826" name="Picture 36" descr="cop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51" y="3605"/>
                <a:ext cx="835"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824" name="Text Box 37"/>
            <p:cNvSpPr txBox="1">
              <a:spLocks noChangeArrowheads="1"/>
            </p:cNvSpPr>
            <p:nvPr/>
          </p:nvSpPr>
          <p:spPr bwMode="auto">
            <a:xfrm>
              <a:off x="4604" y="4156"/>
              <a:ext cx="115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solidFill>
                    <a:srgbClr val="000000"/>
                  </a:solidFill>
                </a:rPr>
                <a:t>G. Constantin de Magny</a:t>
              </a:r>
            </a:p>
          </p:txBody>
        </p:sp>
      </p:grpSp>
      <p:sp>
        <p:nvSpPr>
          <p:cNvPr id="76803" name="Rectangle 38"/>
          <p:cNvSpPr>
            <a:spLocks noChangeArrowheads="1"/>
          </p:cNvSpPr>
          <p:nvPr/>
        </p:nvSpPr>
        <p:spPr bwMode="auto">
          <a:xfrm>
            <a:off x="2328863" y="164306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solidFill>
                <a:srgbClr val="000000"/>
              </a:solidFill>
            </a:endParaRPr>
          </a:p>
        </p:txBody>
      </p:sp>
      <p:grpSp>
        <p:nvGrpSpPr>
          <p:cNvPr id="13" name="Group 39"/>
          <p:cNvGrpSpPr>
            <a:grpSpLocks/>
          </p:cNvGrpSpPr>
          <p:nvPr/>
        </p:nvGrpSpPr>
        <p:grpSpPr bwMode="auto">
          <a:xfrm>
            <a:off x="5967413" y="333377"/>
            <a:ext cx="3059112" cy="3097213"/>
            <a:chOff x="3759" y="210"/>
            <a:chExt cx="1927" cy="1951"/>
          </a:xfrm>
        </p:grpSpPr>
        <p:pic>
          <p:nvPicPr>
            <p:cNvPr id="76813" name="Picture 40"/>
            <p:cNvPicPr>
              <a:picLocks noChangeAspect="1" noChangeArrowheads="1"/>
            </p:cNvPicPr>
            <p:nvPr/>
          </p:nvPicPr>
          <p:blipFill>
            <a:blip r:embed="rId19">
              <a:extLst>
                <a:ext uri="{28A0092B-C50C-407E-A947-70E740481C1C}">
                  <a14:useLocalDpi xmlns:a14="http://schemas.microsoft.com/office/drawing/2010/main" val="0"/>
                </a:ext>
              </a:extLst>
            </a:blip>
            <a:srcRect l="249" t="746" r="745" b="249"/>
            <a:stretch>
              <a:fillRect/>
            </a:stretch>
          </p:blipFill>
          <p:spPr bwMode="auto">
            <a:xfrm>
              <a:off x="3759" y="210"/>
              <a:ext cx="1777" cy="1073"/>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76814" name="Picture 41" descr="repas"/>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54" y="1281"/>
              <a:ext cx="1332"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42"/>
          <p:cNvGrpSpPr>
            <a:grpSpLocks/>
          </p:cNvGrpSpPr>
          <p:nvPr/>
        </p:nvGrpSpPr>
        <p:grpSpPr bwMode="auto">
          <a:xfrm>
            <a:off x="7408859" y="815975"/>
            <a:ext cx="298128" cy="1677988"/>
            <a:chOff x="5096" y="300"/>
            <a:chExt cx="188" cy="1057"/>
          </a:xfrm>
        </p:grpSpPr>
        <p:sp>
          <p:nvSpPr>
            <p:cNvPr id="76811" name="AutoShape 43"/>
            <p:cNvSpPr>
              <a:spLocks noChangeArrowheads="1"/>
            </p:cNvSpPr>
            <p:nvPr/>
          </p:nvSpPr>
          <p:spPr bwMode="auto">
            <a:xfrm>
              <a:off x="5168" y="300"/>
              <a:ext cx="116" cy="233"/>
            </a:xfrm>
            <a:prstGeom prst="curvedDownArrow">
              <a:avLst>
                <a:gd name="adj1" fmla="val 13050"/>
                <a:gd name="adj2" fmla="val 46487"/>
                <a:gd name="adj3" fmla="val 33333"/>
              </a:avLst>
            </a:prstGeom>
            <a:solidFill>
              <a:srgbClr val="FFCC00"/>
            </a:solidFill>
            <a:ln w="9525">
              <a:solidFill>
                <a:schemeClr val="hlink"/>
              </a:solidFill>
              <a:miter lim="800000"/>
              <a:headEnd/>
              <a:tailEnd/>
            </a:ln>
          </p:spPr>
          <p:txBody>
            <a:bodyPr wrap="none" anchor="ctr">
              <a:spAutoFit/>
            </a:bodyPr>
            <a:lstStyle/>
            <a:p>
              <a:endParaRPr lang="en-US">
                <a:solidFill>
                  <a:srgbClr val="000000"/>
                </a:solidFill>
              </a:endParaRPr>
            </a:p>
          </p:txBody>
        </p:sp>
        <p:sp>
          <p:nvSpPr>
            <p:cNvPr id="76812" name="AutoShape 44"/>
            <p:cNvSpPr>
              <a:spLocks noChangeArrowheads="1"/>
            </p:cNvSpPr>
            <p:nvPr/>
          </p:nvSpPr>
          <p:spPr bwMode="auto">
            <a:xfrm flipH="1" flipV="1">
              <a:off x="5096" y="1124"/>
              <a:ext cx="116" cy="233"/>
            </a:xfrm>
            <a:prstGeom prst="curvedDownArrow">
              <a:avLst>
                <a:gd name="adj1" fmla="val 8359"/>
                <a:gd name="adj2" fmla="val 41797"/>
                <a:gd name="adj3" fmla="val 33333"/>
              </a:avLst>
            </a:prstGeom>
            <a:solidFill>
              <a:srgbClr val="FFCC00"/>
            </a:solidFill>
            <a:ln w="9525">
              <a:solidFill>
                <a:schemeClr val="hlink"/>
              </a:solidFill>
              <a:miter lim="800000"/>
              <a:headEnd/>
              <a:tailEnd/>
            </a:ln>
          </p:spPr>
          <p:txBody>
            <a:bodyPr wrap="none" anchor="ctr">
              <a:spAutoFit/>
            </a:bodyPr>
            <a:lstStyle/>
            <a:p>
              <a:endParaRPr lang="en-US">
                <a:solidFill>
                  <a:srgbClr val="000000"/>
                </a:solidFill>
              </a:endParaRPr>
            </a:p>
          </p:txBody>
        </p:sp>
      </p:grpSp>
      <p:grpSp>
        <p:nvGrpSpPr>
          <p:cNvPr id="15" name="Group 45"/>
          <p:cNvGrpSpPr>
            <a:grpSpLocks/>
          </p:cNvGrpSpPr>
          <p:nvPr/>
        </p:nvGrpSpPr>
        <p:grpSpPr bwMode="auto">
          <a:xfrm>
            <a:off x="4200526" y="1630363"/>
            <a:ext cx="3608388" cy="3513138"/>
            <a:chOff x="2902" y="1006"/>
            <a:chExt cx="2273" cy="2213"/>
          </a:xfrm>
        </p:grpSpPr>
        <p:sp>
          <p:nvSpPr>
            <p:cNvPr id="76807" name="AutoShape 46"/>
            <p:cNvSpPr>
              <a:spLocks noChangeArrowheads="1"/>
            </p:cNvSpPr>
            <p:nvPr/>
          </p:nvSpPr>
          <p:spPr bwMode="auto">
            <a:xfrm rot="21496829">
              <a:off x="2902" y="1006"/>
              <a:ext cx="554" cy="46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92 w 21600"/>
                <a:gd name="T13" fmla="*/ 5382 h 21600"/>
                <a:gd name="T14" fmla="*/ 18910 w 21600"/>
                <a:gd name="T15" fmla="*/ 16218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solidFill>
                <a:schemeClr val="tx1"/>
              </a:solidFill>
              <a:miter lim="800000"/>
              <a:headEnd/>
              <a:tailEnd/>
            </a:ln>
          </p:spPr>
          <p:txBody>
            <a:bodyPr anchor="ctr">
              <a:spAutoFit/>
            </a:bodyPr>
            <a:lstStyle/>
            <a:p>
              <a:endParaRPr lang="en-US">
                <a:solidFill>
                  <a:srgbClr val="000000"/>
                </a:solidFill>
              </a:endParaRPr>
            </a:p>
          </p:txBody>
        </p:sp>
        <p:sp>
          <p:nvSpPr>
            <p:cNvPr id="76808" name="AutoShape 47"/>
            <p:cNvSpPr>
              <a:spLocks noChangeArrowheads="1"/>
            </p:cNvSpPr>
            <p:nvPr/>
          </p:nvSpPr>
          <p:spPr bwMode="auto">
            <a:xfrm rot="17415066">
              <a:off x="4692" y="2736"/>
              <a:ext cx="502" cy="46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56 w 21600"/>
                <a:gd name="T13" fmla="*/ 5416 h 21600"/>
                <a:gd name="T14" fmla="*/ 18889 w 21600"/>
                <a:gd name="T15" fmla="*/ 1618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solidFill>
                <a:schemeClr val="tx1"/>
              </a:solidFill>
              <a:miter lim="800000"/>
              <a:headEnd/>
              <a:tailEnd/>
            </a:ln>
          </p:spPr>
          <p:txBody>
            <a:bodyPr anchor="ctr">
              <a:spAutoFit/>
            </a:bodyPr>
            <a:lstStyle/>
            <a:p>
              <a:endParaRPr lang="en-US">
                <a:solidFill>
                  <a:srgbClr val="000000"/>
                </a:solidFill>
              </a:endParaRPr>
            </a:p>
          </p:txBody>
        </p:sp>
        <p:sp>
          <p:nvSpPr>
            <p:cNvPr id="76809" name="AutoShape 48"/>
            <p:cNvSpPr>
              <a:spLocks noChangeArrowheads="1"/>
            </p:cNvSpPr>
            <p:nvPr/>
          </p:nvSpPr>
          <p:spPr bwMode="auto">
            <a:xfrm rot="19385309">
              <a:off x="4065" y="2049"/>
              <a:ext cx="552" cy="46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5 w 21600"/>
                <a:gd name="T13" fmla="*/ 5436 h 21600"/>
                <a:gd name="T14" fmla="*/ 18900 w 21600"/>
                <a:gd name="T15" fmla="*/ 1623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solidFill>
                <a:schemeClr val="tx1"/>
              </a:solidFill>
              <a:miter lim="800000"/>
              <a:headEnd/>
              <a:tailEnd/>
            </a:ln>
          </p:spPr>
          <p:txBody>
            <a:bodyPr anchor="ctr">
              <a:spAutoFit/>
            </a:bodyPr>
            <a:lstStyle/>
            <a:p>
              <a:endParaRPr lang="en-US">
                <a:solidFill>
                  <a:srgbClr val="000000"/>
                </a:solidFill>
              </a:endParaRPr>
            </a:p>
          </p:txBody>
        </p:sp>
        <p:sp>
          <p:nvSpPr>
            <p:cNvPr id="76810" name="AutoShape 49"/>
            <p:cNvSpPr>
              <a:spLocks noChangeArrowheads="1"/>
            </p:cNvSpPr>
            <p:nvPr/>
          </p:nvSpPr>
          <p:spPr bwMode="auto">
            <a:xfrm rot="20726932">
              <a:off x="3371" y="1545"/>
              <a:ext cx="553" cy="46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59 w 21600"/>
                <a:gd name="T13" fmla="*/ 5382 h 21600"/>
                <a:gd name="T14" fmla="*/ 18905 w 21600"/>
                <a:gd name="T15" fmla="*/ 16218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solidFill>
                <a:schemeClr val="tx1"/>
              </a:solidFill>
              <a:miter lim="800000"/>
              <a:headEnd/>
              <a:tailEnd/>
            </a:ln>
          </p:spPr>
          <p:txBody>
            <a:bodyPr anchor="ctr">
              <a:spAutoFit/>
            </a:bodyPr>
            <a:lstStyle/>
            <a:p>
              <a:endParaRPr lang="en-US">
                <a:solidFill>
                  <a:srgbClr val="000000"/>
                </a:solidFill>
              </a:endParaRPr>
            </a:p>
          </p:txBody>
        </p:sp>
      </p:grpSp>
      <p:sp>
        <p:nvSpPr>
          <p:cNvPr id="2" name="TextBox 1"/>
          <p:cNvSpPr txBox="1"/>
          <p:nvPr/>
        </p:nvSpPr>
        <p:spPr>
          <a:xfrm>
            <a:off x="104243" y="148709"/>
            <a:ext cx="5852949" cy="369332"/>
          </a:xfrm>
          <a:prstGeom prst="rect">
            <a:avLst/>
          </a:prstGeom>
          <a:noFill/>
        </p:spPr>
        <p:txBody>
          <a:bodyPr wrap="none" rtlCol="0">
            <a:spAutoFit/>
          </a:bodyPr>
          <a:lstStyle/>
          <a:p>
            <a:r>
              <a:rPr lang="en-US" dirty="0" smtClean="0"/>
              <a:t>Bangladesh Model of Cholera source and Transmission</a:t>
            </a:r>
            <a:endParaRPr lang="en-US" dirty="0"/>
          </a:p>
        </p:txBody>
      </p:sp>
    </p:spTree>
    <p:extLst>
      <p:ext uri="{BB962C8B-B14F-4D97-AF65-F5344CB8AC3E}">
        <p14:creationId xmlns:p14="http://schemas.microsoft.com/office/powerpoint/2010/main" val="1937107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8" presetClass="emph" presetSubtype="0" fill="hold" nodeType="withEffect">
                                  <p:stCondLst>
                                    <p:cond delay="0"/>
                                  </p:stCondLst>
                                  <p:childTnLst>
                                    <p:animRot by="21600000">
                                      <p:cBhvr>
                                        <p:cTn id="12" dur="2000" fill="hold"/>
                                        <p:tgtEl>
                                          <p:spTgt spid="14"/>
                                        </p:tgtEl>
                                        <p:attrNameLst>
                                          <p:attrName>r</p:attrName>
                                        </p:attrNameLst>
                                      </p:cBhvr>
                                    </p:animRo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bb_sst_ch1987_00lag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971088"/>
            <a:ext cx="8839200" cy="507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Rectangle 3"/>
          <p:cNvSpPr>
            <a:spLocks noChangeArrowheads="1"/>
          </p:cNvSpPr>
          <p:nvPr/>
        </p:nvSpPr>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9176" tIns="38894" rIns="79176" bIns="38894" anchor="ctr"/>
          <a:lstStyle/>
          <a:p>
            <a:pPr algn="ctr" defTabSz="800100" eaLnBrk="0" hangingPunct="0">
              <a:lnSpc>
                <a:spcPct val="90000"/>
              </a:lnSpc>
            </a:pPr>
            <a:r>
              <a:rPr lang="en-US" sz="2800" b="1" dirty="0">
                <a:solidFill>
                  <a:srgbClr val="000099"/>
                </a:solidFill>
              </a:rPr>
              <a:t>Cholera and SST in the Indian </a:t>
            </a:r>
            <a:r>
              <a:rPr lang="en-US" sz="2800" b="1" dirty="0" smtClean="0">
                <a:solidFill>
                  <a:srgbClr val="000099"/>
                </a:solidFill>
              </a:rPr>
              <a:t>Ocean 1985 - 2000</a:t>
            </a:r>
            <a:endParaRPr lang="en-US" sz="2800" b="1" dirty="0">
              <a:solidFill>
                <a:srgbClr val="000099"/>
              </a:solidFill>
            </a:endParaRPr>
          </a:p>
        </p:txBody>
      </p:sp>
      <p:pic>
        <p:nvPicPr>
          <p:cNvPr id="84996"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4776788"/>
            <a:ext cx="762000" cy="76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4997" name="Text Box 5"/>
          <p:cNvSpPr txBox="1">
            <a:spLocks noChangeArrowheads="1"/>
          </p:cNvSpPr>
          <p:nvPr/>
        </p:nvSpPr>
        <p:spPr bwMode="auto">
          <a:xfrm>
            <a:off x="4191000" y="4875613"/>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sz="1200"/>
              <a:t>0</a:t>
            </a:r>
          </a:p>
        </p:txBody>
      </p:sp>
      <p:sp>
        <p:nvSpPr>
          <p:cNvPr id="84998" name="Text Box 6"/>
          <p:cNvSpPr txBox="1">
            <a:spLocks noChangeArrowheads="1"/>
          </p:cNvSpPr>
          <p:nvPr/>
        </p:nvSpPr>
        <p:spPr bwMode="auto">
          <a:xfrm>
            <a:off x="4876800" y="4853388"/>
            <a:ext cx="4876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sz="1200"/>
              <a:t>0.6+</a:t>
            </a:r>
          </a:p>
        </p:txBody>
      </p:sp>
      <p:sp>
        <p:nvSpPr>
          <p:cNvPr id="84999" name="Text Box 7"/>
          <p:cNvSpPr txBox="1">
            <a:spLocks noChangeArrowheads="1"/>
          </p:cNvSpPr>
          <p:nvPr/>
        </p:nvSpPr>
        <p:spPr bwMode="auto">
          <a:xfrm>
            <a:off x="4572000" y="4419600"/>
            <a:ext cx="407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sz="1600"/>
              <a:t>R</a:t>
            </a:r>
            <a:r>
              <a:rPr lang="en-US" sz="1600" baseline="30000"/>
              <a:t>2</a:t>
            </a:r>
          </a:p>
        </p:txBody>
      </p:sp>
      <p:pic>
        <p:nvPicPr>
          <p:cNvPr id="85000" name="Picture 8" descr="indian_ocean_corr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4419600"/>
            <a:ext cx="1676400" cy="1301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5001" name="Text Box 9"/>
          <p:cNvSpPr txBox="1">
            <a:spLocks noChangeArrowheads="1"/>
          </p:cNvSpPr>
          <p:nvPr/>
        </p:nvSpPr>
        <p:spPr bwMode="auto">
          <a:xfrm>
            <a:off x="3037156" y="533400"/>
            <a:ext cx="30957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sz="1600" b="1">
                <a:solidFill>
                  <a:srgbClr val="000099"/>
                </a:solidFill>
              </a:rPr>
              <a:t>Six-month SST lead: R</a:t>
            </a:r>
            <a:r>
              <a:rPr lang="en-US" sz="1600" b="1" baseline="30000">
                <a:solidFill>
                  <a:srgbClr val="000099"/>
                </a:solidFill>
              </a:rPr>
              <a:t>2</a:t>
            </a:r>
            <a:r>
              <a:rPr lang="en-US" sz="1600" b="1">
                <a:solidFill>
                  <a:srgbClr val="000099"/>
                </a:solidFill>
              </a:rPr>
              <a:t> = 0.72</a:t>
            </a:r>
          </a:p>
        </p:txBody>
      </p:sp>
      <p:sp>
        <p:nvSpPr>
          <p:cNvPr id="2" name="TextBox 1"/>
          <p:cNvSpPr txBox="1"/>
          <p:nvPr/>
        </p:nvSpPr>
        <p:spPr>
          <a:xfrm>
            <a:off x="3458255" y="6232565"/>
            <a:ext cx="5558745" cy="338554"/>
          </a:xfrm>
          <a:prstGeom prst="rect">
            <a:avLst/>
          </a:prstGeom>
          <a:noFill/>
        </p:spPr>
        <p:txBody>
          <a:bodyPr wrap="square" rtlCol="0">
            <a:spAutoFit/>
          </a:bodyPr>
          <a:lstStyle/>
          <a:p>
            <a:pPr algn="r"/>
            <a:r>
              <a:rPr lang="en-US" sz="1600" i="1" dirty="0" err="1" smtClean="0">
                <a:solidFill>
                  <a:srgbClr val="12007E"/>
                </a:solidFill>
              </a:rPr>
              <a:t>Lobitz</a:t>
            </a:r>
            <a:r>
              <a:rPr lang="en-US" sz="1600" i="1" dirty="0" smtClean="0">
                <a:solidFill>
                  <a:srgbClr val="12007E"/>
                </a:solidFill>
              </a:rPr>
              <a:t> et al., 2000, PNAS Vol. 97, No. 4 pp. 1438-1443</a:t>
            </a:r>
            <a:endParaRPr lang="en-US" sz="1600" i="1" dirty="0">
              <a:solidFill>
                <a:srgbClr val="12007E"/>
              </a:solidFill>
            </a:endParaRPr>
          </a:p>
        </p:txBody>
      </p:sp>
      <p:sp>
        <p:nvSpPr>
          <p:cNvPr id="3" name="Rectangle 2"/>
          <p:cNvSpPr/>
          <p:nvPr/>
        </p:nvSpPr>
        <p:spPr>
          <a:xfrm>
            <a:off x="155459" y="961465"/>
            <a:ext cx="8861575" cy="50791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201144"/>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3200" b="1" dirty="0" smtClean="0">
                <a:solidFill>
                  <a:srgbClr val="333399">
                    <a:lumMod val="50000"/>
                  </a:srgbClr>
                </a:solidFill>
              </a:rPr>
              <a:t>Results employing an improved predictive model</a:t>
            </a:r>
            <a:endParaRPr lang="en-US" sz="3200" b="1" dirty="0">
              <a:solidFill>
                <a:srgbClr val="333399">
                  <a:lumMod val="50000"/>
                </a:srgbClr>
              </a:solidFill>
            </a:endParaRPr>
          </a:p>
        </p:txBody>
      </p:sp>
      <p:sp>
        <p:nvSpPr>
          <p:cNvPr id="87043" name="Text Box 3"/>
          <p:cNvSpPr txBox="1">
            <a:spLocks noChangeArrowheads="1"/>
          </p:cNvSpPr>
          <p:nvPr/>
        </p:nvSpPr>
        <p:spPr bwMode="auto">
          <a:xfrm>
            <a:off x="192126" y="1300351"/>
            <a:ext cx="87598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58888" indent="-1258888" eaLnBrk="0" hangingPunct="0">
              <a:tabLst>
                <a:tab pos="1338263" algn="l"/>
              </a:tabLst>
              <a:defRPr>
                <a:solidFill>
                  <a:schemeClr val="tx1"/>
                </a:solidFill>
                <a:latin typeface="Arial" pitchFamily="34" charset="0"/>
                <a:cs typeface="Arial" pitchFamily="34" charset="0"/>
              </a:defRPr>
            </a:lvl1pPr>
            <a:lvl2pPr marL="742950" indent="-285750" eaLnBrk="0" hangingPunct="0">
              <a:tabLst>
                <a:tab pos="1338263" algn="l"/>
              </a:tabLst>
              <a:defRPr>
                <a:solidFill>
                  <a:schemeClr val="tx1"/>
                </a:solidFill>
                <a:latin typeface="Arial" pitchFamily="34" charset="0"/>
                <a:cs typeface="Arial" pitchFamily="34" charset="0"/>
              </a:defRPr>
            </a:lvl2pPr>
            <a:lvl3pPr marL="1143000" indent="-228600" eaLnBrk="0" hangingPunct="0">
              <a:tabLst>
                <a:tab pos="1338263" algn="l"/>
              </a:tabLst>
              <a:defRPr>
                <a:solidFill>
                  <a:schemeClr val="tx1"/>
                </a:solidFill>
                <a:latin typeface="Arial" pitchFamily="34" charset="0"/>
                <a:cs typeface="Arial" pitchFamily="34" charset="0"/>
              </a:defRPr>
            </a:lvl3pPr>
            <a:lvl4pPr marL="1600200" indent="-228600" eaLnBrk="0" hangingPunct="0">
              <a:tabLst>
                <a:tab pos="1338263" algn="l"/>
              </a:tabLst>
              <a:defRPr>
                <a:solidFill>
                  <a:schemeClr val="tx1"/>
                </a:solidFill>
                <a:latin typeface="Arial" pitchFamily="34" charset="0"/>
                <a:cs typeface="Arial" pitchFamily="34" charset="0"/>
              </a:defRPr>
            </a:lvl4pPr>
            <a:lvl5pPr marL="2057400" indent="-228600" eaLnBrk="0" hangingPunct="0">
              <a:tabLst>
                <a:tab pos="1338263" algn="l"/>
              </a:tabLst>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tabLst>
                <a:tab pos="1338263" algn="l"/>
              </a:tabLs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tabLst>
                <a:tab pos="1338263" algn="l"/>
              </a:tabLs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tabLst>
                <a:tab pos="1338263" algn="l"/>
              </a:tabLs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tabLst>
                <a:tab pos="1338263" algn="l"/>
              </a:tabLst>
              <a:defRPr>
                <a:solidFill>
                  <a:schemeClr val="tx1"/>
                </a:solidFill>
                <a:latin typeface="Arial" pitchFamily="34" charset="0"/>
                <a:cs typeface="Arial" pitchFamily="34" charset="0"/>
              </a:defRPr>
            </a:lvl9pPr>
          </a:lstStyle>
          <a:p>
            <a:pPr eaLnBrk="1" hangingPunct="1"/>
            <a:r>
              <a:rPr lang="en-US" sz="2400" b="1" dirty="0">
                <a:solidFill>
                  <a:srgbClr val="333399">
                    <a:lumMod val="50000"/>
                  </a:srgbClr>
                </a:solidFill>
              </a:rPr>
              <a:t>Kolkata:		Significant and positive relationship between cholera and CHL(t) and Rain(t).</a:t>
            </a:r>
          </a:p>
          <a:p>
            <a:pPr eaLnBrk="1" hangingPunct="1"/>
            <a:r>
              <a:rPr lang="en-US" sz="2400" b="1" dirty="0" err="1">
                <a:solidFill>
                  <a:srgbClr val="333399">
                    <a:lumMod val="50000"/>
                  </a:srgbClr>
                </a:solidFill>
              </a:rPr>
              <a:t>Matlab</a:t>
            </a:r>
            <a:r>
              <a:rPr lang="en-US" sz="2400" b="1" dirty="0">
                <a:solidFill>
                  <a:srgbClr val="333399">
                    <a:lumMod val="50000"/>
                  </a:srgbClr>
                </a:solidFill>
              </a:rPr>
              <a:t>: 		Significant and positive relationship between cholera and </a:t>
            </a:r>
            <a:r>
              <a:rPr lang="en-US" sz="2400" b="1" dirty="0" err="1">
                <a:solidFill>
                  <a:srgbClr val="333399">
                    <a:lumMod val="50000"/>
                  </a:srgbClr>
                </a:solidFill>
              </a:rPr>
              <a:t>Chl</a:t>
            </a:r>
            <a:r>
              <a:rPr lang="en-US" sz="2400" b="1" dirty="0">
                <a:solidFill>
                  <a:srgbClr val="333399">
                    <a:lumMod val="50000"/>
                  </a:srgbClr>
                </a:solidFill>
              </a:rPr>
              <a:t>(t-1). </a:t>
            </a:r>
          </a:p>
        </p:txBody>
      </p:sp>
      <p:sp>
        <p:nvSpPr>
          <p:cNvPr id="6497285" name="Text Box 5"/>
          <p:cNvSpPr txBox="1">
            <a:spLocks noChangeArrowheads="1"/>
          </p:cNvSpPr>
          <p:nvPr/>
        </p:nvSpPr>
        <p:spPr bwMode="auto">
          <a:xfrm>
            <a:off x="1" y="3429000"/>
            <a:ext cx="4681538"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20000"/>
              </a:lnSpc>
              <a:spcBef>
                <a:spcPct val="20000"/>
              </a:spcBef>
              <a:buClr>
                <a:srgbClr val="BBE0E3"/>
              </a:buClr>
              <a:buSzPct val="70000"/>
              <a:buFont typeface="Wingdings" pitchFamily="2" charset="2"/>
              <a:buNone/>
            </a:pPr>
            <a:r>
              <a:rPr lang="en-US" u="sng" dirty="0">
                <a:solidFill>
                  <a:srgbClr val="333399">
                    <a:lumMod val="50000"/>
                  </a:srgbClr>
                </a:solidFill>
              </a:rPr>
              <a:t>KOLKATA</a:t>
            </a:r>
          </a:p>
          <a:p>
            <a:pPr algn="ctr" eaLnBrk="1" hangingPunct="1">
              <a:lnSpc>
                <a:spcPct val="120000"/>
              </a:lnSpc>
              <a:spcBef>
                <a:spcPct val="20000"/>
              </a:spcBef>
              <a:buClr>
                <a:srgbClr val="BBE0E3"/>
              </a:buClr>
              <a:buSzPct val="70000"/>
              <a:buFont typeface="Wingdings" pitchFamily="2" charset="2"/>
              <a:buNone/>
            </a:pPr>
            <a:r>
              <a:rPr lang="en-US" b="1" dirty="0">
                <a:solidFill>
                  <a:srgbClr val="333399">
                    <a:lumMod val="50000"/>
                  </a:srgbClr>
                </a:solidFill>
              </a:rPr>
              <a:t>+1 </a:t>
            </a:r>
            <a:r>
              <a:rPr lang="en-US" b="1" dirty="0" err="1">
                <a:solidFill>
                  <a:srgbClr val="333399">
                    <a:lumMod val="50000"/>
                  </a:srgbClr>
                </a:solidFill>
              </a:rPr>
              <a:t>mg.m</a:t>
            </a:r>
            <a:r>
              <a:rPr lang="en-US" b="1" baseline="30000" dirty="0">
                <a:solidFill>
                  <a:srgbClr val="333399">
                    <a:lumMod val="50000"/>
                  </a:srgbClr>
                </a:solidFill>
              </a:rPr>
              <a:t>-3</a:t>
            </a:r>
            <a:r>
              <a:rPr lang="en-US" dirty="0">
                <a:solidFill>
                  <a:srgbClr val="333399">
                    <a:lumMod val="50000"/>
                  </a:srgbClr>
                </a:solidFill>
              </a:rPr>
              <a:t> in CHL(t) =&gt; </a:t>
            </a:r>
            <a:r>
              <a:rPr lang="en-US" b="1" dirty="0">
                <a:solidFill>
                  <a:srgbClr val="333399">
                    <a:lumMod val="50000"/>
                  </a:srgbClr>
                </a:solidFill>
              </a:rPr>
              <a:t>+32.5%</a:t>
            </a:r>
            <a:r>
              <a:rPr lang="en-US" dirty="0">
                <a:solidFill>
                  <a:srgbClr val="333399">
                    <a:lumMod val="50000"/>
                  </a:srgbClr>
                </a:solidFill>
              </a:rPr>
              <a:t> in number of cholera cases (95% CI 8.3%-62.0%) </a:t>
            </a:r>
          </a:p>
          <a:p>
            <a:pPr algn="ctr" eaLnBrk="1" hangingPunct="1">
              <a:lnSpc>
                <a:spcPct val="120000"/>
              </a:lnSpc>
              <a:spcBef>
                <a:spcPct val="20000"/>
              </a:spcBef>
              <a:buClr>
                <a:srgbClr val="BBE0E3"/>
              </a:buClr>
              <a:buSzPct val="70000"/>
              <a:buFont typeface="Wingdings" pitchFamily="2" charset="2"/>
              <a:buNone/>
            </a:pPr>
            <a:r>
              <a:rPr lang="en-US" b="1" dirty="0">
                <a:solidFill>
                  <a:srgbClr val="333399">
                    <a:lumMod val="50000"/>
                  </a:srgbClr>
                </a:solidFill>
              </a:rPr>
              <a:t>+1 </a:t>
            </a:r>
            <a:r>
              <a:rPr lang="en-US" b="1" dirty="0" err="1">
                <a:solidFill>
                  <a:srgbClr val="333399">
                    <a:lumMod val="50000"/>
                  </a:srgbClr>
                </a:solidFill>
              </a:rPr>
              <a:t>mm.day</a:t>
            </a:r>
            <a:r>
              <a:rPr lang="en-US" b="1" baseline="30000" dirty="0">
                <a:solidFill>
                  <a:srgbClr val="333399">
                    <a:lumMod val="50000"/>
                  </a:srgbClr>
                </a:solidFill>
              </a:rPr>
              <a:t>-1</a:t>
            </a:r>
            <a:r>
              <a:rPr lang="en-US" dirty="0">
                <a:solidFill>
                  <a:srgbClr val="333399">
                    <a:lumMod val="50000"/>
                  </a:srgbClr>
                </a:solidFill>
              </a:rPr>
              <a:t> in Rain(t) =&gt; </a:t>
            </a:r>
            <a:r>
              <a:rPr lang="en-US" b="1" dirty="0">
                <a:solidFill>
                  <a:srgbClr val="333399">
                    <a:lumMod val="50000"/>
                  </a:srgbClr>
                </a:solidFill>
              </a:rPr>
              <a:t>+6.5%</a:t>
            </a:r>
            <a:r>
              <a:rPr lang="en-US" dirty="0">
                <a:solidFill>
                  <a:srgbClr val="333399">
                    <a:lumMod val="50000"/>
                  </a:srgbClr>
                </a:solidFill>
              </a:rPr>
              <a:t> in number of cholera cases (95% CI 1.6%-11.7%) </a:t>
            </a:r>
          </a:p>
        </p:txBody>
      </p:sp>
      <p:sp>
        <p:nvSpPr>
          <p:cNvPr id="6497286" name="Text Box 6"/>
          <p:cNvSpPr txBox="1">
            <a:spLocks noChangeArrowheads="1"/>
          </p:cNvSpPr>
          <p:nvPr/>
        </p:nvSpPr>
        <p:spPr bwMode="auto">
          <a:xfrm>
            <a:off x="4800600" y="3429006"/>
            <a:ext cx="4572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20000"/>
              </a:lnSpc>
              <a:spcBef>
                <a:spcPct val="20000"/>
              </a:spcBef>
              <a:buClr>
                <a:srgbClr val="BBE0E3"/>
              </a:buClr>
              <a:buSzPct val="70000"/>
              <a:buFont typeface="Wingdings" pitchFamily="2" charset="2"/>
              <a:buNone/>
            </a:pPr>
            <a:r>
              <a:rPr lang="en-US" u="sng" dirty="0">
                <a:solidFill>
                  <a:srgbClr val="333399">
                    <a:lumMod val="50000"/>
                  </a:srgbClr>
                </a:solidFill>
              </a:rPr>
              <a:t>MATLAB</a:t>
            </a:r>
          </a:p>
          <a:p>
            <a:pPr eaLnBrk="1" hangingPunct="1">
              <a:lnSpc>
                <a:spcPct val="120000"/>
              </a:lnSpc>
              <a:spcBef>
                <a:spcPct val="20000"/>
              </a:spcBef>
              <a:buClr>
                <a:srgbClr val="BBE0E3"/>
              </a:buClr>
              <a:buSzPct val="70000"/>
              <a:buFont typeface="Wingdings" pitchFamily="2" charset="2"/>
              <a:buNone/>
            </a:pPr>
            <a:r>
              <a:rPr lang="en-US" b="1" dirty="0">
                <a:solidFill>
                  <a:srgbClr val="333399">
                    <a:lumMod val="50000"/>
                  </a:srgbClr>
                </a:solidFill>
              </a:rPr>
              <a:t>+1 </a:t>
            </a:r>
            <a:r>
              <a:rPr lang="en-US" b="1" dirty="0" err="1">
                <a:solidFill>
                  <a:srgbClr val="333399">
                    <a:lumMod val="50000"/>
                  </a:srgbClr>
                </a:solidFill>
              </a:rPr>
              <a:t>mg.m</a:t>
            </a:r>
            <a:r>
              <a:rPr lang="en-US" b="1" baseline="30000" dirty="0">
                <a:solidFill>
                  <a:srgbClr val="333399">
                    <a:lumMod val="50000"/>
                  </a:srgbClr>
                </a:solidFill>
              </a:rPr>
              <a:t>-3</a:t>
            </a:r>
            <a:r>
              <a:rPr lang="en-US" dirty="0">
                <a:solidFill>
                  <a:srgbClr val="333399">
                    <a:lumMod val="50000"/>
                  </a:srgbClr>
                </a:solidFill>
              </a:rPr>
              <a:t> in CHL(t-1) =&gt; </a:t>
            </a:r>
            <a:r>
              <a:rPr lang="en-US" b="1" dirty="0">
                <a:solidFill>
                  <a:srgbClr val="333399">
                    <a:lumMod val="50000"/>
                  </a:srgbClr>
                </a:solidFill>
              </a:rPr>
              <a:t>+31.4%</a:t>
            </a:r>
            <a:r>
              <a:rPr lang="en-US" dirty="0">
                <a:solidFill>
                  <a:srgbClr val="333399">
                    <a:lumMod val="50000"/>
                  </a:srgbClr>
                </a:solidFill>
              </a:rPr>
              <a:t> in number of cholera cases (95% CI 13.0%-52.7%) </a:t>
            </a:r>
          </a:p>
        </p:txBody>
      </p:sp>
      <p:sp>
        <p:nvSpPr>
          <p:cNvPr id="87046" name="Text Box 7"/>
          <p:cNvSpPr txBox="1">
            <a:spLocks noChangeArrowheads="1"/>
          </p:cNvSpPr>
          <p:nvPr/>
        </p:nvSpPr>
        <p:spPr bwMode="auto">
          <a:xfrm>
            <a:off x="6559639" y="6601383"/>
            <a:ext cx="25843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1000" b="1">
                <a:solidFill>
                  <a:srgbClr val="000000"/>
                </a:solidFill>
              </a:rPr>
              <a:t>Constantin de Magny </a:t>
            </a:r>
            <a:r>
              <a:rPr lang="en-US" sz="1000" b="1" i="1">
                <a:solidFill>
                  <a:srgbClr val="000000"/>
                </a:solidFill>
              </a:rPr>
              <a:t>et al., </a:t>
            </a:r>
            <a:r>
              <a:rPr lang="en-US" sz="1000" b="1">
                <a:solidFill>
                  <a:srgbClr val="000000"/>
                </a:solidFill>
              </a:rPr>
              <a:t>2008, PNAS</a:t>
            </a:r>
          </a:p>
        </p:txBody>
      </p:sp>
    </p:spTree>
    <p:extLst>
      <p:ext uri="{BB962C8B-B14F-4D97-AF65-F5344CB8AC3E}">
        <p14:creationId xmlns:p14="http://schemas.microsoft.com/office/powerpoint/2010/main" val="20299433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972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7285" grpId="0"/>
      <p:bldP spid="649728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606160" y="1066802"/>
            <a:ext cx="4267200" cy="3200400"/>
          </a:xfrm>
          <a:prstGeom prst="rect">
            <a:avLst/>
          </a:prstGeom>
        </p:spPr>
      </p:pic>
      <p:sp>
        <p:nvSpPr>
          <p:cNvPr id="5" name="Rectangle 4"/>
          <p:cNvSpPr/>
          <p:nvPr/>
        </p:nvSpPr>
        <p:spPr>
          <a:xfrm>
            <a:off x="5071267" y="4598540"/>
            <a:ext cx="3610070" cy="923330"/>
          </a:xfrm>
          <a:prstGeom prst="rect">
            <a:avLst/>
          </a:prstGeom>
        </p:spPr>
        <p:txBody>
          <a:bodyPr wrap="square">
            <a:spAutoFit/>
          </a:bodyPr>
          <a:lstStyle/>
          <a:p>
            <a:pPr algn="ctr" fontAlgn="auto">
              <a:spcBef>
                <a:spcPts val="0"/>
              </a:spcBef>
              <a:spcAft>
                <a:spcPts val="0"/>
              </a:spcAft>
            </a:pPr>
            <a:r>
              <a:rPr lang="en-US" b="1" dirty="0" smtClean="0">
                <a:solidFill>
                  <a:schemeClr val="bg2">
                    <a:lumMod val="75000"/>
                  </a:schemeClr>
                </a:solidFill>
                <a:latin typeface="Calibri"/>
                <a:ea typeface="Calibri" panose="020F0502020204030204" pitchFamily="34" charset="0"/>
                <a:cs typeface="Times New Roman" panose="02020603050405020304" pitchFamily="18" charset="0"/>
              </a:rPr>
              <a:t>Actual Cholera (number of cholera patients reported) in </a:t>
            </a:r>
            <a:r>
              <a:rPr lang="en-US" b="1" dirty="0">
                <a:solidFill>
                  <a:schemeClr val="bg2">
                    <a:lumMod val="75000"/>
                  </a:schemeClr>
                </a:solidFill>
                <a:latin typeface="Calibri"/>
                <a:ea typeface="Calibri" panose="020F0502020204030204" pitchFamily="34" charset="0"/>
                <a:cs typeface="Times New Roman" panose="02020603050405020304" pitchFamily="18" charset="0"/>
              </a:rPr>
              <a:t>Haiti (December </a:t>
            </a:r>
            <a:r>
              <a:rPr lang="en-US" b="1" dirty="0" smtClean="0">
                <a:solidFill>
                  <a:schemeClr val="bg2">
                    <a:lumMod val="75000"/>
                  </a:schemeClr>
                </a:solidFill>
                <a:latin typeface="Calibri"/>
                <a:ea typeface="Calibri" panose="020F0502020204030204" pitchFamily="34" charset="0"/>
                <a:cs typeface="Times New Roman" panose="02020603050405020304" pitchFamily="18" charset="0"/>
              </a:rPr>
              <a:t>2016)</a:t>
            </a:r>
            <a:endParaRPr lang="en-US" b="1" dirty="0">
              <a:solidFill>
                <a:schemeClr val="bg2">
                  <a:lumMod val="75000"/>
                </a:schemeClr>
              </a:solidFill>
              <a:latin typeface="Calibri"/>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528" y="1066801"/>
            <a:ext cx="4141694" cy="3200400"/>
          </a:xfrm>
          <a:prstGeom prst="rect">
            <a:avLst/>
          </a:prstGeom>
        </p:spPr>
      </p:pic>
      <p:sp>
        <p:nvSpPr>
          <p:cNvPr id="8" name="Rectangle 7"/>
          <p:cNvSpPr/>
          <p:nvPr/>
        </p:nvSpPr>
        <p:spPr>
          <a:xfrm>
            <a:off x="228600" y="4630480"/>
            <a:ext cx="3578850" cy="646331"/>
          </a:xfrm>
          <a:prstGeom prst="rect">
            <a:avLst/>
          </a:prstGeom>
        </p:spPr>
        <p:txBody>
          <a:bodyPr wrap="square">
            <a:spAutoFit/>
          </a:bodyPr>
          <a:lstStyle/>
          <a:p>
            <a:pPr algn="ctr" fontAlgn="auto">
              <a:spcBef>
                <a:spcPts val="0"/>
              </a:spcBef>
              <a:spcAft>
                <a:spcPts val="0"/>
              </a:spcAft>
            </a:pPr>
            <a:r>
              <a:rPr lang="en-US" b="1" dirty="0" smtClean="0">
                <a:solidFill>
                  <a:schemeClr val="bg2">
                    <a:lumMod val="75000"/>
                  </a:schemeClr>
                </a:solidFill>
                <a:latin typeface="Calibri"/>
                <a:ea typeface="Calibri" panose="020F0502020204030204" pitchFamily="34" charset="0"/>
                <a:cs typeface="Times New Roman" panose="02020603050405020304" pitchFamily="18" charset="0"/>
              </a:rPr>
              <a:t>Predicted Cholera risk areas in </a:t>
            </a:r>
          </a:p>
          <a:p>
            <a:pPr algn="ctr" fontAlgn="auto">
              <a:spcBef>
                <a:spcPts val="0"/>
              </a:spcBef>
              <a:spcAft>
                <a:spcPts val="0"/>
              </a:spcAft>
            </a:pPr>
            <a:r>
              <a:rPr lang="en-US" b="1" dirty="0" smtClean="0">
                <a:solidFill>
                  <a:schemeClr val="bg2">
                    <a:lumMod val="75000"/>
                  </a:schemeClr>
                </a:solidFill>
                <a:latin typeface="Calibri"/>
                <a:ea typeface="Calibri" panose="020F0502020204030204" pitchFamily="34" charset="0"/>
                <a:cs typeface="Times New Roman" panose="02020603050405020304" pitchFamily="18" charset="0"/>
              </a:rPr>
              <a:t>Haiti </a:t>
            </a:r>
            <a:r>
              <a:rPr lang="en-US" b="1" dirty="0">
                <a:solidFill>
                  <a:schemeClr val="bg2">
                    <a:lumMod val="75000"/>
                  </a:schemeClr>
                </a:solidFill>
                <a:latin typeface="Calibri"/>
                <a:ea typeface="Calibri" panose="020F0502020204030204" pitchFamily="34" charset="0"/>
                <a:cs typeface="Times New Roman" panose="02020603050405020304" pitchFamily="18" charset="0"/>
              </a:rPr>
              <a:t>for December 2016 </a:t>
            </a:r>
          </a:p>
        </p:txBody>
      </p:sp>
      <p:sp>
        <p:nvSpPr>
          <p:cNvPr id="7" name="TextBox 6"/>
          <p:cNvSpPr txBox="1"/>
          <p:nvPr/>
        </p:nvSpPr>
        <p:spPr>
          <a:xfrm>
            <a:off x="7544092" y="6550623"/>
            <a:ext cx="1348639" cy="307777"/>
          </a:xfrm>
          <a:prstGeom prst="rect">
            <a:avLst/>
          </a:prstGeom>
          <a:noFill/>
        </p:spPr>
        <p:txBody>
          <a:bodyPr wrap="none" rtlCol="0">
            <a:spAutoFit/>
          </a:bodyPr>
          <a:lstStyle/>
          <a:p>
            <a:pPr fontAlgn="auto">
              <a:spcBef>
                <a:spcPts val="0"/>
              </a:spcBef>
              <a:spcAft>
                <a:spcPts val="0"/>
              </a:spcAft>
            </a:pPr>
            <a:r>
              <a:rPr lang="en-US" sz="1400" b="1" dirty="0">
                <a:solidFill>
                  <a:schemeClr val="bg2">
                    <a:lumMod val="75000"/>
                  </a:schemeClr>
                </a:solidFill>
                <a:latin typeface="Calibri"/>
              </a:rPr>
              <a:t>© Jutla/Colwell</a:t>
            </a:r>
          </a:p>
        </p:txBody>
      </p:sp>
      <p:sp>
        <p:nvSpPr>
          <p:cNvPr id="2" name="Rectangle 1"/>
          <p:cNvSpPr/>
          <p:nvPr/>
        </p:nvSpPr>
        <p:spPr>
          <a:xfrm>
            <a:off x="228600" y="587030"/>
            <a:ext cx="8798380" cy="50694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93097" y="6156155"/>
            <a:ext cx="844910" cy="646331"/>
          </a:xfrm>
          <a:prstGeom prst="rect">
            <a:avLst/>
          </a:prstGeom>
          <a:solidFill>
            <a:schemeClr val="tx1"/>
          </a:solidFill>
        </p:spPr>
        <p:txBody>
          <a:bodyPr wrap="square" rtlCol="0">
            <a:spAutoFit/>
          </a:bodyPr>
          <a:lstStyle/>
          <a:p>
            <a:endParaRPr lang="en-US" dirty="0" smtClean="0"/>
          </a:p>
          <a:p>
            <a:endParaRPr lang="en-US" dirty="0"/>
          </a:p>
        </p:txBody>
      </p:sp>
    </p:spTree>
    <p:extLst>
      <p:ext uri="{BB962C8B-B14F-4D97-AF65-F5344CB8AC3E}">
        <p14:creationId xmlns:p14="http://schemas.microsoft.com/office/powerpoint/2010/main" val="18660953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659219" y="76413"/>
            <a:ext cx="7825639" cy="461665"/>
          </a:xfrm>
          <a:prstGeom prst="rect">
            <a:avLst/>
          </a:prstGeom>
        </p:spPr>
        <p:txBody>
          <a:bodyPr wrap="square">
            <a:spAutoFit/>
          </a:bodyPr>
          <a:lstStyle/>
          <a:p>
            <a:pPr algn="ctr"/>
            <a:r>
              <a:rPr lang="en-US" sz="2400" b="1" dirty="0">
                <a:solidFill>
                  <a:schemeClr val="bg2">
                    <a:lumMod val="75000"/>
                  </a:schemeClr>
                </a:solidFill>
                <a:latin typeface="+mj-lt"/>
                <a:ea typeface="Calibri" panose="020F0502020204030204" pitchFamily="34" charset="0"/>
              </a:rPr>
              <a:t>Real-time cholera prediction for </a:t>
            </a:r>
            <a:r>
              <a:rPr lang="en-US" sz="2400" b="1" dirty="0" smtClean="0">
                <a:solidFill>
                  <a:schemeClr val="bg2">
                    <a:lumMod val="75000"/>
                  </a:schemeClr>
                </a:solidFill>
                <a:latin typeface="+mj-lt"/>
                <a:ea typeface="Calibri" panose="020F0502020204030204" pitchFamily="34" charset="0"/>
              </a:rPr>
              <a:t>Yemen, 2017</a:t>
            </a:r>
            <a:endParaRPr lang="en-US" sz="2400" b="1" dirty="0">
              <a:solidFill>
                <a:schemeClr val="bg2">
                  <a:lumMod val="75000"/>
                </a:schemeClr>
              </a:solidFill>
              <a:latin typeface="+mj-lt"/>
            </a:endParaRPr>
          </a:p>
        </p:txBody>
      </p:sp>
      <p:sp>
        <p:nvSpPr>
          <p:cNvPr id="5" name="TextBox 4"/>
          <p:cNvSpPr txBox="1"/>
          <p:nvPr/>
        </p:nvSpPr>
        <p:spPr>
          <a:xfrm>
            <a:off x="7543800" y="6550623"/>
            <a:ext cx="1460656" cy="307777"/>
          </a:xfrm>
          <a:prstGeom prst="rect">
            <a:avLst/>
          </a:prstGeom>
          <a:noFill/>
        </p:spPr>
        <p:txBody>
          <a:bodyPr wrap="none" rtlCol="0">
            <a:spAutoFit/>
          </a:bodyPr>
          <a:lstStyle/>
          <a:p>
            <a:r>
              <a:rPr lang="en-US" sz="1400" b="1" dirty="0"/>
              <a:t>© </a:t>
            </a:r>
            <a:r>
              <a:rPr lang="en-US" sz="1400" b="1" dirty="0">
                <a:solidFill>
                  <a:schemeClr val="bg2">
                    <a:lumMod val="75000"/>
                  </a:schemeClr>
                </a:solidFill>
              </a:rPr>
              <a:t>Jutla/Colwell</a:t>
            </a:r>
          </a:p>
        </p:txBody>
      </p:sp>
      <p:pic>
        <p:nvPicPr>
          <p:cNvPr id="6" name="Picture 5">
            <a:extLst>
              <a:ext uri="{FF2B5EF4-FFF2-40B4-BE49-F238E27FC236}">
                <a16:creationId xmlns:a16="http://schemas.microsoft.com/office/drawing/2014/main" id="{681A0EB5-079C-4FA6-9548-7B1B2130100A}"/>
              </a:ext>
            </a:extLst>
          </p:cNvPr>
          <p:cNvPicPr/>
          <p:nvPr/>
        </p:nvPicPr>
        <p:blipFill>
          <a:blip r:embed="rId2"/>
          <a:stretch>
            <a:fillRect/>
          </a:stretch>
        </p:blipFill>
        <p:spPr>
          <a:xfrm>
            <a:off x="1600200" y="1182370"/>
            <a:ext cx="5943600" cy="4493260"/>
          </a:xfrm>
          <a:prstGeom prst="rect">
            <a:avLst/>
          </a:prstGeom>
        </p:spPr>
      </p:pic>
      <p:sp>
        <p:nvSpPr>
          <p:cNvPr id="7" name="Rectangle 6">
            <a:extLst>
              <a:ext uri="{FF2B5EF4-FFF2-40B4-BE49-F238E27FC236}">
                <a16:creationId xmlns:a16="http://schemas.microsoft.com/office/drawing/2014/main" id="{395370FE-C3C2-421F-B3E0-BA6059789E11}"/>
              </a:ext>
            </a:extLst>
          </p:cNvPr>
          <p:cNvSpPr/>
          <p:nvPr/>
        </p:nvSpPr>
        <p:spPr>
          <a:xfrm>
            <a:off x="1066814" y="5895316"/>
            <a:ext cx="7825639" cy="461665"/>
          </a:xfrm>
          <a:prstGeom prst="rect">
            <a:avLst/>
          </a:prstGeom>
        </p:spPr>
        <p:txBody>
          <a:bodyPr wrap="square">
            <a:spAutoFit/>
          </a:bodyPr>
          <a:lstStyle/>
          <a:p>
            <a:pPr algn="ctr"/>
            <a:r>
              <a:rPr lang="en-US" sz="2400" b="1" dirty="0">
                <a:solidFill>
                  <a:schemeClr val="bg2">
                    <a:lumMod val="75000"/>
                  </a:schemeClr>
                </a:solidFill>
                <a:latin typeface="+mj-lt"/>
                <a:ea typeface="Calibri" panose="020F0502020204030204" pitchFamily="34" charset="0"/>
              </a:rPr>
              <a:t>Risk estimated on May 30</a:t>
            </a:r>
            <a:r>
              <a:rPr lang="en-US" sz="2400" b="1" baseline="30000" dirty="0">
                <a:solidFill>
                  <a:schemeClr val="bg2">
                    <a:lumMod val="75000"/>
                  </a:schemeClr>
                </a:solidFill>
                <a:latin typeface="+mj-lt"/>
                <a:ea typeface="Calibri" panose="020F0502020204030204" pitchFamily="34" charset="0"/>
              </a:rPr>
              <a:t>th</a:t>
            </a:r>
            <a:r>
              <a:rPr lang="en-US" sz="2400" b="1" dirty="0">
                <a:solidFill>
                  <a:schemeClr val="bg2">
                    <a:lumMod val="75000"/>
                  </a:schemeClr>
                </a:solidFill>
                <a:latin typeface="+mj-lt"/>
                <a:ea typeface="Calibri" panose="020F0502020204030204" pitchFamily="34" charset="0"/>
              </a:rPr>
              <a:t>, 2017. </a:t>
            </a:r>
            <a:endParaRPr lang="en-US" sz="2400" b="1" dirty="0">
              <a:solidFill>
                <a:schemeClr val="bg2">
                  <a:lumMod val="75000"/>
                </a:schemeClr>
              </a:solidFill>
              <a:latin typeface="+mj-lt"/>
            </a:endParaRPr>
          </a:p>
        </p:txBody>
      </p:sp>
      <p:sp>
        <p:nvSpPr>
          <p:cNvPr id="8" name="TextBox 7"/>
          <p:cNvSpPr txBox="1"/>
          <p:nvPr/>
        </p:nvSpPr>
        <p:spPr>
          <a:xfrm>
            <a:off x="693097" y="6156155"/>
            <a:ext cx="844910" cy="646331"/>
          </a:xfrm>
          <a:prstGeom prst="rect">
            <a:avLst/>
          </a:prstGeom>
          <a:solidFill>
            <a:schemeClr val="tx1"/>
          </a:solidFill>
        </p:spPr>
        <p:txBody>
          <a:bodyPr wrap="square" rtlCol="0">
            <a:spAutoFit/>
          </a:bodyPr>
          <a:lstStyle/>
          <a:p>
            <a:endParaRPr lang="en-US" dirty="0" smtClean="0"/>
          </a:p>
          <a:p>
            <a:endParaRPr lang="en-US" dirty="0"/>
          </a:p>
        </p:txBody>
      </p:sp>
    </p:spTree>
    <p:extLst>
      <p:ext uri="{BB962C8B-B14F-4D97-AF65-F5344CB8AC3E}">
        <p14:creationId xmlns:p14="http://schemas.microsoft.com/office/powerpoint/2010/main" val="2066340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326039" y="10636"/>
            <a:ext cx="8629285" cy="461665"/>
          </a:xfrm>
          <a:prstGeom prst="rect">
            <a:avLst/>
          </a:prstGeom>
          <a:noFill/>
        </p:spPr>
        <p:txBody>
          <a:bodyPr wrap="none" rtlCol="0">
            <a:spAutoFit/>
          </a:bodyPr>
          <a:lstStyle/>
          <a:p>
            <a:pPr fontAlgn="auto">
              <a:spcBef>
                <a:spcPts val="0"/>
              </a:spcBef>
              <a:spcAft>
                <a:spcPts val="0"/>
              </a:spcAft>
            </a:pPr>
            <a:r>
              <a:rPr lang="en-US" sz="2400" b="1" dirty="0" smtClean="0">
                <a:solidFill>
                  <a:srgbClr val="1F497D">
                    <a:lumMod val="75000"/>
                  </a:srgbClr>
                </a:solidFill>
                <a:cs typeface="Arial" panose="020B0604020202020204" pitchFamily="34" charset="0"/>
              </a:rPr>
              <a:t>Current Epidemic </a:t>
            </a:r>
            <a:r>
              <a:rPr lang="en-US" sz="2400" b="1" dirty="0">
                <a:solidFill>
                  <a:srgbClr val="1F497D">
                    <a:lumMod val="75000"/>
                  </a:srgbClr>
                </a:solidFill>
                <a:cs typeface="Arial" panose="020B0604020202020204" pitchFamily="34" charset="0"/>
              </a:rPr>
              <a:t>Cholera Model </a:t>
            </a:r>
            <a:r>
              <a:rPr lang="en-US" sz="2400" b="1" dirty="0" smtClean="0">
                <a:solidFill>
                  <a:srgbClr val="1F497D">
                    <a:lumMod val="75000"/>
                  </a:srgbClr>
                </a:solidFill>
                <a:cs typeface="Arial" panose="020B0604020202020204" pitchFamily="34" charset="0"/>
              </a:rPr>
              <a:t>and satellite data source</a:t>
            </a:r>
            <a:endParaRPr lang="en-US" sz="2400" b="1" dirty="0">
              <a:solidFill>
                <a:srgbClr val="1F497D">
                  <a:lumMod val="75000"/>
                </a:srgbClr>
              </a:solidFill>
              <a:cs typeface="Arial" panose="020B0604020202020204" pitchFamily="34" charset="0"/>
            </a:endParaRPr>
          </a:p>
        </p:txBody>
      </p:sp>
      <p:sp>
        <p:nvSpPr>
          <p:cNvPr id="5" name="TextBox 4"/>
          <p:cNvSpPr txBox="1"/>
          <p:nvPr/>
        </p:nvSpPr>
        <p:spPr>
          <a:xfrm>
            <a:off x="7544092" y="6550623"/>
            <a:ext cx="1348639" cy="307777"/>
          </a:xfrm>
          <a:prstGeom prst="rect">
            <a:avLst/>
          </a:prstGeom>
          <a:noFill/>
        </p:spPr>
        <p:txBody>
          <a:bodyPr wrap="none" rtlCol="0">
            <a:spAutoFit/>
          </a:bodyPr>
          <a:lstStyle/>
          <a:p>
            <a:pPr fontAlgn="auto">
              <a:spcBef>
                <a:spcPts val="0"/>
              </a:spcBef>
              <a:spcAft>
                <a:spcPts val="0"/>
              </a:spcAft>
            </a:pPr>
            <a:r>
              <a:rPr lang="en-US" sz="1400" b="1" dirty="0">
                <a:solidFill>
                  <a:prstClr val="white"/>
                </a:solidFill>
                <a:latin typeface="Calibri"/>
              </a:rPr>
              <a:t>© </a:t>
            </a:r>
            <a:r>
              <a:rPr lang="en-US" sz="1400" b="1" dirty="0">
                <a:solidFill>
                  <a:srgbClr val="1F497D">
                    <a:lumMod val="75000"/>
                  </a:srgbClr>
                </a:solidFill>
                <a:latin typeface="Calibri"/>
              </a:rPr>
              <a:t>Jutla/Colwell</a:t>
            </a:r>
          </a:p>
        </p:txBody>
      </p:sp>
      <p:grpSp>
        <p:nvGrpSpPr>
          <p:cNvPr id="6" name="Group 5">
            <a:extLst>
              <a:ext uri="{FF2B5EF4-FFF2-40B4-BE49-F238E27FC236}">
                <a16:creationId xmlns:a16="http://schemas.microsoft.com/office/drawing/2014/main" id="{222B3A0A-D2F4-419A-BB90-59F3FF28D89E}"/>
              </a:ext>
            </a:extLst>
          </p:cNvPr>
          <p:cNvGrpSpPr/>
          <p:nvPr/>
        </p:nvGrpSpPr>
        <p:grpSpPr>
          <a:xfrm>
            <a:off x="1789019" y="813376"/>
            <a:ext cx="5703253" cy="5888253"/>
            <a:chOff x="-437550" y="-1162951"/>
            <a:chExt cx="5703950" cy="5889815"/>
          </a:xfrm>
        </p:grpSpPr>
        <p:sp>
          <p:nvSpPr>
            <p:cNvPr id="7" name="Text Box 3">
              <a:extLst>
                <a:ext uri="{FF2B5EF4-FFF2-40B4-BE49-F238E27FC236}">
                  <a16:creationId xmlns:a16="http://schemas.microsoft.com/office/drawing/2014/main" id="{780E3900-6681-4668-ABF4-8C5BDBC72017}"/>
                </a:ext>
              </a:extLst>
            </p:cNvPr>
            <p:cNvSpPr txBox="1"/>
            <p:nvPr/>
          </p:nvSpPr>
          <p:spPr>
            <a:xfrm>
              <a:off x="593031" y="4321702"/>
              <a:ext cx="3817540" cy="286676"/>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fontAlgn="auto">
                <a:lnSpc>
                  <a:spcPct val="107000"/>
                </a:lnSpc>
                <a:spcBef>
                  <a:spcPts val="0"/>
                </a:spcBef>
                <a:spcAft>
                  <a:spcPts val="800"/>
                </a:spcAft>
              </a:pPr>
              <a:r>
                <a:rPr lang="en-US" sz="1100" b="1" dirty="0">
                  <a:solidFill>
                    <a:prstClr val="white"/>
                  </a:solidFill>
                  <a:latin typeface="Calibri" panose="020F0502020204030204" pitchFamily="34" charset="0"/>
                  <a:ea typeface="Calibri" panose="020F0502020204030204" pitchFamily="34" charset="0"/>
                  <a:cs typeface="Times New Roman" panose="02020603050405020304" pitchFamily="18" charset="0"/>
                </a:rPr>
                <a:t>Figure 1: Earth observations for prediction of epidemic cholera</a:t>
              </a:r>
              <a:endParaRPr lang="en-US" sz="11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2E08B278-C769-4354-9966-E859A45B6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50" y="-1162951"/>
              <a:ext cx="5703950" cy="5889815"/>
            </a:xfrm>
            <a:prstGeom prst="rect">
              <a:avLst/>
            </a:prstGeom>
          </p:spPr>
        </p:pic>
      </p:grpSp>
      <p:sp>
        <p:nvSpPr>
          <p:cNvPr id="2" name="TextBox 1"/>
          <p:cNvSpPr txBox="1"/>
          <p:nvPr/>
        </p:nvSpPr>
        <p:spPr>
          <a:xfrm>
            <a:off x="693097" y="6156155"/>
            <a:ext cx="844910" cy="646331"/>
          </a:xfrm>
          <a:prstGeom prst="rect">
            <a:avLst/>
          </a:prstGeom>
          <a:solidFill>
            <a:schemeClr val="tx1"/>
          </a:solidFill>
        </p:spPr>
        <p:txBody>
          <a:bodyPr wrap="square" rtlCol="0">
            <a:spAutoFit/>
          </a:bodyPr>
          <a:lstStyle/>
          <a:p>
            <a:endParaRPr lang="en-US" dirty="0" smtClean="0">
              <a:solidFill>
                <a:prstClr val="white"/>
              </a:solidFill>
            </a:endParaRPr>
          </a:p>
          <a:p>
            <a:endParaRPr lang="en-US" dirty="0">
              <a:solidFill>
                <a:prstClr val="white"/>
              </a:solidFill>
            </a:endParaRPr>
          </a:p>
        </p:txBody>
      </p:sp>
    </p:spTree>
    <p:extLst>
      <p:ext uri="{BB962C8B-B14F-4D97-AF65-F5344CB8AC3E}">
        <p14:creationId xmlns:p14="http://schemas.microsoft.com/office/powerpoint/2010/main" val="489897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p:cNvSpPr/>
          <p:nvPr/>
        </p:nvSpPr>
        <p:spPr>
          <a:xfrm>
            <a:off x="609600" y="304800"/>
            <a:ext cx="7924800" cy="4953000"/>
          </a:xfrm>
          <a:prstGeom prst="rect">
            <a:avLst/>
          </a:prstGeom>
          <a:blipFill>
            <a:blip r:embed="rId2" cstate="print"/>
            <a:stretch>
              <a:fillRect/>
            </a:stretch>
          </a:blipFill>
        </p:spPr>
        <p:txBody>
          <a:bodyPr wrap="square" lIns="0" tIns="0" rIns="0" bIns="0" rtlCol="0">
            <a:noAutofit/>
          </a:bodyPr>
          <a:lstStyle/>
          <a:p>
            <a:pPr fontAlgn="auto">
              <a:spcBef>
                <a:spcPts val="0"/>
              </a:spcBef>
              <a:spcAft>
                <a:spcPts val="0"/>
              </a:spcAft>
            </a:pPr>
            <a:endParaRPr>
              <a:solidFill>
                <a:prstClr val="black"/>
              </a:solidFill>
              <a:latin typeface="Perpetua"/>
            </a:endParaRPr>
          </a:p>
        </p:txBody>
      </p:sp>
      <p:sp>
        <p:nvSpPr>
          <p:cNvPr id="5" name="object 7"/>
          <p:cNvSpPr txBox="1"/>
          <p:nvPr/>
        </p:nvSpPr>
        <p:spPr>
          <a:xfrm>
            <a:off x="381000" y="5791200"/>
            <a:ext cx="8382000" cy="838200"/>
          </a:xfrm>
          <a:prstGeom prst="rect">
            <a:avLst/>
          </a:prstGeom>
        </p:spPr>
        <p:txBody>
          <a:bodyPr vert="horz" wrap="square" lIns="0" tIns="0" rIns="0" bIns="0" rtlCol="0">
            <a:noAutofit/>
          </a:bodyPr>
          <a:lstStyle/>
          <a:p>
            <a:pPr marL="12700" marR="12700" algn="just" fontAlgn="auto">
              <a:lnSpc>
                <a:spcPct val="97600"/>
              </a:lnSpc>
              <a:spcBef>
                <a:spcPts val="0"/>
              </a:spcBef>
              <a:spcAft>
                <a:spcPts val="0"/>
              </a:spcAft>
            </a:pPr>
            <a:r>
              <a:rPr sz="1000" b="1" spc="20" dirty="0" smtClean="0">
                <a:solidFill>
                  <a:srgbClr val="131413"/>
                </a:solidFill>
                <a:latin typeface="Times New Roman"/>
                <a:cs typeface="Times New Roman"/>
              </a:rPr>
              <a:t>Figure </a:t>
            </a:r>
            <a:r>
              <a:rPr lang="en-US" sz="1000" b="1" spc="20" dirty="0" smtClean="0">
                <a:solidFill>
                  <a:srgbClr val="131413"/>
                </a:solidFill>
                <a:latin typeface="Times New Roman"/>
                <a:cs typeface="Times New Roman"/>
              </a:rPr>
              <a:t>1</a:t>
            </a:r>
            <a:r>
              <a:rPr lang="en-US" sz="1000" b="1" spc="-5" dirty="0" smtClean="0">
                <a:solidFill>
                  <a:srgbClr val="131413"/>
                </a:solidFill>
                <a:latin typeface="Times New Roman"/>
                <a:cs typeface="Times New Roman"/>
              </a:rPr>
              <a:t>.</a:t>
            </a:r>
            <a:r>
              <a:rPr sz="1000" b="1" spc="-5" dirty="0" smtClean="0">
                <a:solidFill>
                  <a:srgbClr val="131413"/>
                </a:solidFill>
                <a:latin typeface="Times New Roman"/>
                <a:cs typeface="Times New Roman"/>
              </a:rPr>
              <a:t>  </a:t>
            </a:r>
            <a:r>
              <a:rPr sz="1000" b="1" spc="-10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Simplifi</a:t>
            </a:r>
            <a:r>
              <a:rPr sz="1000" b="1" dirty="0" smtClean="0">
                <a:solidFill>
                  <a:srgbClr val="131413"/>
                </a:solidFill>
                <a:latin typeface="Times New Roman"/>
                <a:cs typeface="Times New Roman"/>
              </a:rPr>
              <a:t>e</a:t>
            </a:r>
            <a:r>
              <a:rPr sz="1000" b="1" spc="-5" dirty="0" smtClean="0">
                <a:solidFill>
                  <a:srgbClr val="131413"/>
                </a:solidFill>
                <a:latin typeface="Times New Roman"/>
                <a:cs typeface="Times New Roman"/>
              </a:rPr>
              <a:t>d </a:t>
            </a:r>
            <a:r>
              <a:rPr sz="1000" b="1" spc="-7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ov</a:t>
            </a:r>
            <a:r>
              <a:rPr sz="1000" b="1" spc="10" dirty="0" smtClean="0">
                <a:solidFill>
                  <a:srgbClr val="131413"/>
                </a:solidFill>
                <a:latin typeface="Times New Roman"/>
                <a:cs typeface="Times New Roman"/>
              </a:rPr>
              <a:t>e</a:t>
            </a:r>
            <a:r>
              <a:rPr sz="1000" b="1" dirty="0" smtClean="0">
                <a:solidFill>
                  <a:srgbClr val="131413"/>
                </a:solidFill>
                <a:latin typeface="Times New Roman"/>
                <a:cs typeface="Times New Roman"/>
              </a:rPr>
              <a:t>rvie</a:t>
            </a:r>
            <a:r>
              <a:rPr sz="1000" b="1" spc="-15" dirty="0" smtClean="0">
                <a:solidFill>
                  <a:srgbClr val="131413"/>
                </a:solidFill>
                <a:latin typeface="Times New Roman"/>
                <a:cs typeface="Times New Roman"/>
              </a:rPr>
              <a:t>w </a:t>
            </a:r>
            <a:r>
              <a:rPr sz="1000" b="1" spc="-6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o</a:t>
            </a:r>
            <a:r>
              <a:rPr sz="1000" b="1" spc="-15" dirty="0" smtClean="0">
                <a:solidFill>
                  <a:srgbClr val="131413"/>
                </a:solidFill>
                <a:latin typeface="Times New Roman"/>
                <a:cs typeface="Times New Roman"/>
              </a:rPr>
              <a:t>f </a:t>
            </a:r>
            <a:r>
              <a:rPr sz="1000" b="1" spc="-7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t</a:t>
            </a:r>
            <a:r>
              <a:rPr sz="1000" b="1" dirty="0" smtClean="0">
                <a:solidFill>
                  <a:srgbClr val="131413"/>
                </a:solidFill>
                <a:latin typeface="Times New Roman"/>
                <a:cs typeface="Times New Roman"/>
              </a:rPr>
              <a:t>h</a:t>
            </a:r>
            <a:r>
              <a:rPr sz="1000" b="1" spc="-10" dirty="0" smtClean="0">
                <a:solidFill>
                  <a:srgbClr val="131413"/>
                </a:solidFill>
                <a:latin typeface="Times New Roman"/>
                <a:cs typeface="Times New Roman"/>
              </a:rPr>
              <a:t>e </a:t>
            </a:r>
            <a:r>
              <a:rPr sz="1000" b="1" spc="-7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i</a:t>
            </a:r>
            <a:r>
              <a:rPr sz="1000" b="1" dirty="0" smtClean="0">
                <a:solidFill>
                  <a:srgbClr val="131413"/>
                </a:solidFill>
                <a:latin typeface="Times New Roman"/>
                <a:cs typeface="Times New Roman"/>
              </a:rPr>
              <a:t>mpac</a:t>
            </a:r>
            <a:r>
              <a:rPr sz="1000" b="1" spc="-5" dirty="0" smtClean="0">
                <a:solidFill>
                  <a:srgbClr val="131413"/>
                </a:solidFill>
                <a:latin typeface="Times New Roman"/>
                <a:cs typeface="Times New Roman"/>
              </a:rPr>
              <a:t>t </a:t>
            </a:r>
            <a:r>
              <a:rPr sz="1000" b="1" spc="-65" dirty="0" smtClean="0">
                <a:solidFill>
                  <a:srgbClr val="131413"/>
                </a:solidFill>
                <a:latin typeface="Times New Roman"/>
                <a:cs typeface="Times New Roman"/>
              </a:rPr>
              <a:t> </a:t>
            </a:r>
            <a:r>
              <a:rPr sz="1000" b="1" dirty="0" smtClean="0">
                <a:solidFill>
                  <a:srgbClr val="131413"/>
                </a:solidFill>
                <a:latin typeface="Times New Roman"/>
                <a:cs typeface="Times New Roman"/>
              </a:rPr>
              <a:t>o</a:t>
            </a:r>
            <a:r>
              <a:rPr sz="1000" b="1" spc="-10" dirty="0" smtClean="0">
                <a:solidFill>
                  <a:srgbClr val="131413"/>
                </a:solidFill>
                <a:latin typeface="Times New Roman"/>
                <a:cs typeface="Times New Roman"/>
              </a:rPr>
              <a:t>f </a:t>
            </a:r>
            <a:r>
              <a:rPr sz="1000" b="1" spc="-70" dirty="0" smtClean="0">
                <a:solidFill>
                  <a:srgbClr val="131413"/>
                </a:solidFill>
                <a:latin typeface="Times New Roman"/>
                <a:cs typeface="Times New Roman"/>
              </a:rPr>
              <a:t> </a:t>
            </a:r>
            <a:r>
              <a:rPr sz="1000" b="1" dirty="0" smtClean="0">
                <a:solidFill>
                  <a:srgbClr val="131413"/>
                </a:solidFill>
                <a:latin typeface="Times New Roman"/>
                <a:cs typeface="Times New Roman"/>
              </a:rPr>
              <a:t>cl</a:t>
            </a:r>
            <a:r>
              <a:rPr sz="1000" b="1" spc="5" dirty="0" smtClean="0">
                <a:solidFill>
                  <a:srgbClr val="131413"/>
                </a:solidFill>
                <a:latin typeface="Times New Roman"/>
                <a:cs typeface="Times New Roman"/>
              </a:rPr>
              <a:t>i</a:t>
            </a:r>
            <a:r>
              <a:rPr sz="1000" b="1" spc="-5" dirty="0" smtClean="0">
                <a:solidFill>
                  <a:srgbClr val="131413"/>
                </a:solidFill>
                <a:latin typeface="Times New Roman"/>
                <a:cs typeface="Times New Roman"/>
              </a:rPr>
              <a:t>m</a:t>
            </a:r>
            <a:r>
              <a:rPr sz="1000" b="1" dirty="0" smtClean="0">
                <a:solidFill>
                  <a:srgbClr val="131413"/>
                </a:solidFill>
                <a:latin typeface="Times New Roman"/>
                <a:cs typeface="Times New Roman"/>
              </a:rPr>
              <a:t>at</a:t>
            </a:r>
            <a:r>
              <a:rPr sz="1000" b="1" spc="-15" dirty="0" smtClean="0">
                <a:solidFill>
                  <a:srgbClr val="131413"/>
                </a:solidFill>
                <a:latin typeface="Times New Roman"/>
                <a:cs typeface="Times New Roman"/>
              </a:rPr>
              <a:t>e </a:t>
            </a:r>
            <a:r>
              <a:rPr sz="1000" b="1" spc="-6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c</a:t>
            </a:r>
            <a:r>
              <a:rPr sz="1000" b="1" spc="5" dirty="0" smtClean="0">
                <a:solidFill>
                  <a:srgbClr val="131413"/>
                </a:solidFill>
                <a:latin typeface="Times New Roman"/>
                <a:cs typeface="Times New Roman"/>
              </a:rPr>
              <a:t>hang</a:t>
            </a:r>
            <a:r>
              <a:rPr sz="1000" b="1" spc="-5" dirty="0" smtClean="0">
                <a:solidFill>
                  <a:srgbClr val="131413"/>
                </a:solidFill>
                <a:latin typeface="Times New Roman"/>
                <a:cs typeface="Times New Roman"/>
              </a:rPr>
              <a:t>e </a:t>
            </a:r>
            <a:r>
              <a:rPr sz="1000" b="1" spc="-65" dirty="0" smtClean="0">
                <a:solidFill>
                  <a:srgbClr val="131413"/>
                </a:solidFill>
                <a:latin typeface="Times New Roman"/>
                <a:cs typeface="Times New Roman"/>
              </a:rPr>
              <a:t> </a:t>
            </a:r>
            <a:r>
              <a:rPr sz="1000" b="1" dirty="0" smtClean="0">
                <a:solidFill>
                  <a:srgbClr val="131413"/>
                </a:solidFill>
                <a:latin typeface="Times New Roman"/>
                <a:cs typeface="Times New Roman"/>
              </a:rPr>
              <a:t>o</a:t>
            </a:r>
            <a:r>
              <a:rPr sz="1000" b="1" spc="-5" dirty="0" smtClean="0">
                <a:solidFill>
                  <a:srgbClr val="131413"/>
                </a:solidFill>
                <a:latin typeface="Times New Roman"/>
                <a:cs typeface="Times New Roman"/>
              </a:rPr>
              <a:t>n </a:t>
            </a:r>
            <a:r>
              <a:rPr lang="en-US" sz="1000" b="1" i="1" spc="-5" dirty="0">
                <a:solidFill>
                  <a:srgbClr val="131413"/>
                </a:solidFill>
                <a:latin typeface="Times New Roman"/>
                <a:cs typeface="Times New Roman"/>
              </a:rPr>
              <a:t>V</a:t>
            </a:r>
            <a:r>
              <a:rPr sz="1000" b="1" i="1" spc="10" dirty="0" smtClean="0">
                <a:solidFill>
                  <a:srgbClr val="131413"/>
                </a:solidFill>
                <a:latin typeface="Times New Roman"/>
                <a:cs typeface="Times New Roman"/>
              </a:rPr>
              <a:t>i</a:t>
            </a:r>
            <a:r>
              <a:rPr sz="1000" b="1" i="1" spc="-5" dirty="0" smtClean="0">
                <a:solidFill>
                  <a:srgbClr val="131413"/>
                </a:solidFill>
                <a:latin typeface="Times New Roman"/>
                <a:cs typeface="Times New Roman"/>
              </a:rPr>
              <a:t>bri</a:t>
            </a:r>
            <a:r>
              <a:rPr sz="1000" b="1" i="1" dirty="0" smtClean="0">
                <a:solidFill>
                  <a:srgbClr val="131413"/>
                </a:solidFill>
                <a:latin typeface="Times New Roman"/>
                <a:cs typeface="Times New Roman"/>
              </a:rPr>
              <a:t>o</a:t>
            </a:r>
            <a:r>
              <a:rPr sz="1000" b="1" i="1" spc="-10" dirty="0" smtClean="0">
                <a:solidFill>
                  <a:srgbClr val="131413"/>
                </a:solidFill>
                <a:latin typeface="Times New Roman"/>
                <a:cs typeface="Times New Roman"/>
              </a:rPr>
              <a:t>s</a:t>
            </a:r>
            <a:r>
              <a:rPr sz="1000" b="1" spc="-10" dirty="0" smtClean="0">
                <a:solidFill>
                  <a:srgbClr val="131413"/>
                </a:solidFill>
                <a:latin typeface="Times New Roman"/>
                <a:cs typeface="Times New Roman"/>
              </a:rPr>
              <a:t> </a:t>
            </a:r>
            <a:r>
              <a:rPr sz="1000" b="1" spc="6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in </a:t>
            </a:r>
            <a:r>
              <a:rPr sz="1000" b="1" spc="7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th</a:t>
            </a:r>
            <a:r>
              <a:rPr sz="1000" b="1" spc="-10" dirty="0" smtClean="0">
                <a:solidFill>
                  <a:srgbClr val="131413"/>
                </a:solidFill>
                <a:latin typeface="Times New Roman"/>
                <a:cs typeface="Times New Roman"/>
              </a:rPr>
              <a:t>e </a:t>
            </a:r>
            <a:r>
              <a:rPr sz="1000" b="1" spc="70" dirty="0" smtClean="0">
                <a:solidFill>
                  <a:srgbClr val="131413"/>
                </a:solidFill>
                <a:latin typeface="Times New Roman"/>
                <a:cs typeface="Times New Roman"/>
              </a:rPr>
              <a:t> </a:t>
            </a:r>
            <a:r>
              <a:rPr sz="1000" b="1" dirty="0" smtClean="0">
                <a:solidFill>
                  <a:srgbClr val="131413"/>
                </a:solidFill>
                <a:latin typeface="Times New Roman"/>
                <a:cs typeface="Times New Roman"/>
              </a:rPr>
              <a:t>aq</a:t>
            </a:r>
            <a:r>
              <a:rPr sz="1000" b="1" spc="5" dirty="0" smtClean="0">
                <a:solidFill>
                  <a:srgbClr val="131413"/>
                </a:solidFill>
                <a:latin typeface="Times New Roman"/>
                <a:cs typeface="Times New Roman"/>
              </a:rPr>
              <a:t>u</a:t>
            </a:r>
            <a:r>
              <a:rPr sz="1000" b="1" spc="-5" dirty="0" smtClean="0">
                <a:solidFill>
                  <a:srgbClr val="131413"/>
                </a:solidFill>
                <a:latin typeface="Times New Roman"/>
                <a:cs typeface="Times New Roman"/>
              </a:rPr>
              <a:t>ati</a:t>
            </a:r>
            <a:r>
              <a:rPr sz="1000" b="1" spc="-15" dirty="0" smtClean="0">
                <a:solidFill>
                  <a:srgbClr val="131413"/>
                </a:solidFill>
                <a:latin typeface="Times New Roman"/>
                <a:cs typeface="Times New Roman"/>
              </a:rPr>
              <a:t>c </a:t>
            </a:r>
            <a:r>
              <a:rPr sz="1000" b="1" spc="6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e</a:t>
            </a:r>
            <a:r>
              <a:rPr sz="1000" b="1" dirty="0" smtClean="0">
                <a:solidFill>
                  <a:srgbClr val="131413"/>
                </a:solidFill>
                <a:latin typeface="Times New Roman"/>
                <a:cs typeface="Times New Roman"/>
              </a:rPr>
              <a:t>n</a:t>
            </a:r>
            <a:r>
              <a:rPr sz="1000" b="1" spc="-5" dirty="0" smtClean="0">
                <a:solidFill>
                  <a:srgbClr val="131413"/>
                </a:solidFill>
                <a:latin typeface="Times New Roman"/>
                <a:cs typeface="Times New Roman"/>
              </a:rPr>
              <a:t>v</a:t>
            </a:r>
            <a:r>
              <a:rPr sz="1000" b="1" spc="10" dirty="0" smtClean="0">
                <a:solidFill>
                  <a:srgbClr val="131413"/>
                </a:solidFill>
                <a:latin typeface="Times New Roman"/>
                <a:cs typeface="Times New Roman"/>
              </a:rPr>
              <a:t>i</a:t>
            </a:r>
            <a:r>
              <a:rPr sz="1000" b="1" spc="-5" dirty="0" smtClean="0">
                <a:solidFill>
                  <a:srgbClr val="131413"/>
                </a:solidFill>
                <a:latin typeface="Times New Roman"/>
                <a:cs typeface="Times New Roman"/>
              </a:rPr>
              <a:t>ronme</a:t>
            </a:r>
            <a:r>
              <a:rPr sz="1000" b="1" dirty="0" smtClean="0">
                <a:solidFill>
                  <a:srgbClr val="131413"/>
                </a:solidFill>
                <a:latin typeface="Times New Roman"/>
                <a:cs typeface="Times New Roman"/>
              </a:rPr>
              <a:t>nt</a:t>
            </a:r>
            <a:r>
              <a:rPr sz="1000" b="1" spc="-5" dirty="0" smtClean="0">
                <a:solidFill>
                  <a:srgbClr val="131413"/>
                </a:solidFill>
                <a:latin typeface="Times New Roman"/>
                <a:cs typeface="Times New Roman"/>
              </a:rPr>
              <a:t>. </a:t>
            </a:r>
            <a:r>
              <a:rPr sz="1000" b="1" spc="65" dirty="0" smtClean="0">
                <a:solidFill>
                  <a:srgbClr val="131413"/>
                </a:solidFill>
                <a:latin typeface="Times New Roman"/>
                <a:cs typeface="Times New Roman"/>
              </a:rPr>
              <a:t> </a:t>
            </a:r>
            <a:r>
              <a:rPr sz="1000" b="1" dirty="0" smtClean="0">
                <a:solidFill>
                  <a:srgbClr val="131413"/>
                </a:solidFill>
                <a:latin typeface="Times New Roman"/>
                <a:cs typeface="Times New Roman"/>
              </a:rPr>
              <a:t>C</a:t>
            </a:r>
            <a:r>
              <a:rPr sz="1000" b="1" spc="-10" dirty="0" smtClean="0">
                <a:solidFill>
                  <a:srgbClr val="131413"/>
                </a:solidFill>
                <a:latin typeface="Times New Roman"/>
                <a:cs typeface="Times New Roman"/>
              </a:rPr>
              <a:t>limat</a:t>
            </a:r>
            <a:r>
              <a:rPr sz="1000" b="1" spc="-15" dirty="0" smtClean="0">
                <a:solidFill>
                  <a:srgbClr val="131413"/>
                </a:solidFill>
                <a:latin typeface="Times New Roman"/>
                <a:cs typeface="Times New Roman"/>
              </a:rPr>
              <a:t>e </a:t>
            </a:r>
            <a:r>
              <a:rPr sz="1000" b="1" spc="6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c</a:t>
            </a:r>
            <a:r>
              <a:rPr sz="1000" b="1" spc="5" dirty="0" smtClean="0">
                <a:solidFill>
                  <a:srgbClr val="131413"/>
                </a:solidFill>
                <a:latin typeface="Times New Roman"/>
                <a:cs typeface="Times New Roman"/>
              </a:rPr>
              <a:t>h</a:t>
            </a:r>
            <a:r>
              <a:rPr sz="1000" b="1" spc="-5" dirty="0" smtClean="0">
                <a:solidFill>
                  <a:srgbClr val="131413"/>
                </a:solidFill>
                <a:latin typeface="Times New Roman"/>
                <a:cs typeface="Times New Roman"/>
              </a:rPr>
              <a:t>a</a:t>
            </a:r>
            <a:r>
              <a:rPr sz="1000" b="1" dirty="0" smtClean="0">
                <a:solidFill>
                  <a:srgbClr val="131413"/>
                </a:solidFill>
                <a:latin typeface="Times New Roman"/>
                <a:cs typeface="Times New Roman"/>
              </a:rPr>
              <a:t>n</a:t>
            </a:r>
            <a:r>
              <a:rPr sz="1000" b="1" spc="5" dirty="0" smtClean="0">
                <a:solidFill>
                  <a:srgbClr val="131413"/>
                </a:solidFill>
                <a:latin typeface="Times New Roman"/>
                <a:cs typeface="Times New Roman"/>
              </a:rPr>
              <a:t>g</a:t>
            </a:r>
            <a:r>
              <a:rPr sz="1000" b="1" spc="-10" dirty="0" smtClean="0">
                <a:solidFill>
                  <a:srgbClr val="131413"/>
                </a:solidFill>
                <a:latin typeface="Times New Roman"/>
                <a:cs typeface="Times New Roman"/>
              </a:rPr>
              <a:t>e </a:t>
            </a:r>
            <a:r>
              <a:rPr sz="1000" b="1" spc="6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i</a:t>
            </a:r>
            <a:r>
              <a:rPr sz="1000" b="1" spc="-10" dirty="0" smtClean="0">
                <a:solidFill>
                  <a:srgbClr val="131413"/>
                </a:solidFill>
                <a:latin typeface="Times New Roman"/>
                <a:cs typeface="Times New Roman"/>
              </a:rPr>
              <a:t>s </a:t>
            </a:r>
            <a:r>
              <a:rPr sz="1000" b="1" spc="7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a</a:t>
            </a:r>
            <a:r>
              <a:rPr sz="1000" b="1" spc="-15" dirty="0" smtClean="0">
                <a:solidFill>
                  <a:srgbClr val="131413"/>
                </a:solidFill>
                <a:latin typeface="Times New Roman"/>
                <a:cs typeface="Times New Roman"/>
              </a:rPr>
              <a:t>f</a:t>
            </a:r>
            <a:r>
              <a:rPr sz="1000" b="1" spc="-5" dirty="0" smtClean="0">
                <a:solidFill>
                  <a:srgbClr val="131413"/>
                </a:solidFill>
                <a:latin typeface="Times New Roman"/>
                <a:cs typeface="Times New Roman"/>
              </a:rPr>
              <a:t>f</a:t>
            </a:r>
            <a:r>
              <a:rPr sz="1000" b="1" spc="-10" dirty="0" smtClean="0">
                <a:solidFill>
                  <a:srgbClr val="131413"/>
                </a:solidFill>
                <a:latin typeface="Times New Roman"/>
                <a:cs typeface="Times New Roman"/>
              </a:rPr>
              <a:t>ec</a:t>
            </a:r>
            <a:r>
              <a:rPr sz="1000" b="1" spc="5" dirty="0" smtClean="0">
                <a:solidFill>
                  <a:srgbClr val="131413"/>
                </a:solidFill>
                <a:latin typeface="Times New Roman"/>
                <a:cs typeface="Times New Roman"/>
              </a:rPr>
              <a:t>t</a:t>
            </a:r>
            <a:r>
              <a:rPr sz="1000" b="1" dirty="0" smtClean="0">
                <a:solidFill>
                  <a:srgbClr val="131413"/>
                </a:solidFill>
                <a:latin typeface="Times New Roman"/>
                <a:cs typeface="Times New Roman"/>
              </a:rPr>
              <a:t>ing </a:t>
            </a:r>
            <a:r>
              <a:rPr sz="1000" b="1" spc="-5" dirty="0" smtClean="0">
                <a:solidFill>
                  <a:srgbClr val="131413"/>
                </a:solidFill>
                <a:latin typeface="Times New Roman"/>
                <a:cs typeface="Times New Roman"/>
              </a:rPr>
              <a:t>ec</a:t>
            </a:r>
            <a:r>
              <a:rPr sz="1000" b="1" dirty="0" smtClean="0">
                <a:solidFill>
                  <a:srgbClr val="131413"/>
                </a:solidFill>
                <a:latin typeface="Times New Roman"/>
                <a:cs typeface="Times New Roman"/>
              </a:rPr>
              <a:t>o</a:t>
            </a:r>
            <a:r>
              <a:rPr sz="1000" b="1" spc="-5" dirty="0" smtClean="0">
                <a:solidFill>
                  <a:srgbClr val="131413"/>
                </a:solidFill>
                <a:latin typeface="Times New Roman"/>
                <a:cs typeface="Times New Roman"/>
              </a:rPr>
              <a:t>l</a:t>
            </a:r>
            <a:r>
              <a:rPr sz="1000" b="1" dirty="0" smtClean="0">
                <a:solidFill>
                  <a:srgbClr val="131413"/>
                </a:solidFill>
                <a:latin typeface="Times New Roman"/>
                <a:cs typeface="Times New Roman"/>
              </a:rPr>
              <a:t>o</a:t>
            </a:r>
            <a:r>
              <a:rPr sz="1000" b="1" spc="5" dirty="0" smtClean="0">
                <a:solidFill>
                  <a:srgbClr val="131413"/>
                </a:solidFill>
                <a:latin typeface="Times New Roman"/>
                <a:cs typeface="Times New Roman"/>
              </a:rPr>
              <a:t>g</a:t>
            </a:r>
            <a:r>
              <a:rPr sz="1000" b="1" spc="-5" dirty="0" smtClean="0">
                <a:solidFill>
                  <a:srgbClr val="131413"/>
                </a:solidFill>
                <a:latin typeface="Times New Roman"/>
                <a:cs typeface="Times New Roman"/>
              </a:rPr>
              <a:t>ica</a:t>
            </a:r>
            <a:r>
              <a:rPr sz="1000" b="1" spc="-10" dirty="0" smtClean="0">
                <a:solidFill>
                  <a:srgbClr val="131413"/>
                </a:solidFill>
                <a:latin typeface="Times New Roman"/>
                <a:cs typeface="Times New Roman"/>
              </a:rPr>
              <a:t>l </a:t>
            </a:r>
            <a:r>
              <a:rPr sz="1000" b="1" spc="-9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re</a:t>
            </a:r>
            <a:r>
              <a:rPr sz="1000" b="1" dirty="0" smtClean="0">
                <a:solidFill>
                  <a:srgbClr val="131413"/>
                </a:solidFill>
                <a:latin typeface="Times New Roman"/>
                <a:cs typeface="Times New Roman"/>
              </a:rPr>
              <a:t>s</a:t>
            </a:r>
            <a:r>
              <a:rPr sz="1000" b="1" spc="-5" dirty="0" smtClean="0">
                <a:solidFill>
                  <a:srgbClr val="131413"/>
                </a:solidFill>
                <a:latin typeface="Times New Roman"/>
                <a:cs typeface="Times New Roman"/>
              </a:rPr>
              <a:t>our</a:t>
            </a:r>
            <a:r>
              <a:rPr sz="1000" b="1" spc="5" dirty="0" smtClean="0">
                <a:solidFill>
                  <a:srgbClr val="131413"/>
                </a:solidFill>
                <a:latin typeface="Times New Roman"/>
                <a:cs typeface="Times New Roman"/>
              </a:rPr>
              <a:t>c</a:t>
            </a:r>
            <a:r>
              <a:rPr sz="1000" b="1" spc="-5" dirty="0" smtClean="0">
                <a:solidFill>
                  <a:srgbClr val="131413"/>
                </a:solidFill>
                <a:latin typeface="Times New Roman"/>
                <a:cs typeface="Times New Roman"/>
              </a:rPr>
              <a:t>e</a:t>
            </a:r>
            <a:r>
              <a:rPr sz="1000" b="1" spc="-10" dirty="0" smtClean="0">
                <a:solidFill>
                  <a:srgbClr val="131413"/>
                </a:solidFill>
                <a:latin typeface="Times New Roman"/>
                <a:cs typeface="Times New Roman"/>
              </a:rPr>
              <a:t>s </a:t>
            </a:r>
            <a:r>
              <a:rPr sz="1000" b="1" spc="-9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a</a:t>
            </a:r>
            <a:r>
              <a:rPr sz="1000" b="1" dirty="0" smtClean="0">
                <a:solidFill>
                  <a:srgbClr val="131413"/>
                </a:solidFill>
                <a:latin typeface="Times New Roman"/>
                <a:cs typeface="Times New Roman"/>
              </a:rPr>
              <a:t>n</a:t>
            </a:r>
            <a:r>
              <a:rPr sz="1000" b="1" spc="-5" dirty="0" smtClean="0">
                <a:solidFill>
                  <a:srgbClr val="131413"/>
                </a:solidFill>
                <a:latin typeface="Times New Roman"/>
                <a:cs typeface="Times New Roman"/>
              </a:rPr>
              <a:t>d </a:t>
            </a:r>
            <a:r>
              <a:rPr sz="1000" b="1" spc="-9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c</a:t>
            </a:r>
            <a:r>
              <a:rPr sz="1000" b="1" dirty="0" smtClean="0">
                <a:solidFill>
                  <a:srgbClr val="131413"/>
                </a:solidFill>
                <a:latin typeface="Times New Roman"/>
                <a:cs typeface="Times New Roman"/>
              </a:rPr>
              <a:t>on</a:t>
            </a:r>
            <a:r>
              <a:rPr sz="1000" b="1" spc="5" dirty="0" smtClean="0">
                <a:solidFill>
                  <a:srgbClr val="131413"/>
                </a:solidFill>
                <a:latin typeface="Times New Roman"/>
                <a:cs typeface="Times New Roman"/>
              </a:rPr>
              <a:t>d</a:t>
            </a:r>
            <a:r>
              <a:rPr sz="1000" b="1" spc="-5" dirty="0" smtClean="0">
                <a:solidFill>
                  <a:srgbClr val="131413"/>
                </a:solidFill>
                <a:latin typeface="Times New Roman"/>
                <a:cs typeface="Times New Roman"/>
              </a:rPr>
              <a:t>it</a:t>
            </a:r>
            <a:r>
              <a:rPr sz="1000" b="1" spc="5" dirty="0" smtClean="0">
                <a:solidFill>
                  <a:srgbClr val="131413"/>
                </a:solidFill>
                <a:latin typeface="Times New Roman"/>
                <a:cs typeface="Times New Roman"/>
              </a:rPr>
              <a:t>i</a:t>
            </a:r>
            <a:r>
              <a:rPr sz="1000" b="1" dirty="0" smtClean="0">
                <a:solidFill>
                  <a:srgbClr val="131413"/>
                </a:solidFill>
                <a:latin typeface="Times New Roman"/>
                <a:cs typeface="Times New Roman"/>
              </a:rPr>
              <a:t>on</a:t>
            </a:r>
            <a:r>
              <a:rPr sz="1000" b="1" spc="-5" dirty="0" smtClean="0">
                <a:solidFill>
                  <a:srgbClr val="131413"/>
                </a:solidFill>
                <a:latin typeface="Times New Roman"/>
                <a:cs typeface="Times New Roman"/>
              </a:rPr>
              <a:t>s </a:t>
            </a:r>
            <a:r>
              <a:rPr sz="1000" b="1" spc="-9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r</a:t>
            </a:r>
            <a:r>
              <a:rPr sz="1000" b="1" dirty="0" smtClean="0">
                <a:solidFill>
                  <a:srgbClr val="131413"/>
                </a:solidFill>
                <a:latin typeface="Times New Roman"/>
                <a:cs typeface="Times New Roman"/>
              </a:rPr>
              <a:t>equ</a:t>
            </a:r>
            <a:r>
              <a:rPr sz="1000" b="1" spc="10" dirty="0" smtClean="0">
                <a:solidFill>
                  <a:srgbClr val="131413"/>
                </a:solidFill>
                <a:latin typeface="Times New Roman"/>
                <a:cs typeface="Times New Roman"/>
              </a:rPr>
              <a:t>i</a:t>
            </a:r>
            <a:r>
              <a:rPr sz="1000" b="1" spc="-5" dirty="0" smtClean="0">
                <a:solidFill>
                  <a:srgbClr val="131413"/>
                </a:solidFill>
                <a:latin typeface="Times New Roman"/>
                <a:cs typeface="Times New Roman"/>
              </a:rPr>
              <a:t>re</a:t>
            </a:r>
            <a:r>
              <a:rPr sz="1000" b="1" spc="-10" dirty="0" smtClean="0">
                <a:solidFill>
                  <a:srgbClr val="131413"/>
                </a:solidFill>
                <a:latin typeface="Times New Roman"/>
                <a:cs typeface="Times New Roman"/>
              </a:rPr>
              <a:t>d </a:t>
            </a:r>
            <a:r>
              <a:rPr sz="1000" b="1" spc="-90" dirty="0" smtClean="0">
                <a:solidFill>
                  <a:srgbClr val="131413"/>
                </a:solidFill>
                <a:latin typeface="Times New Roman"/>
                <a:cs typeface="Times New Roman"/>
              </a:rPr>
              <a:t> </a:t>
            </a:r>
            <a:r>
              <a:rPr sz="1000" b="1" dirty="0" smtClean="0">
                <a:solidFill>
                  <a:srgbClr val="131413"/>
                </a:solidFill>
                <a:latin typeface="Times New Roman"/>
                <a:cs typeface="Times New Roman"/>
              </a:rPr>
              <a:t>b</a:t>
            </a:r>
            <a:r>
              <a:rPr sz="1000" b="1" spc="-5" dirty="0" smtClean="0">
                <a:solidFill>
                  <a:srgbClr val="131413"/>
                </a:solidFill>
                <a:latin typeface="Times New Roman"/>
                <a:cs typeface="Times New Roman"/>
              </a:rPr>
              <a:t>y </a:t>
            </a:r>
            <a:r>
              <a:rPr sz="1000" b="1" spc="-9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b</a:t>
            </a:r>
            <a:r>
              <a:rPr sz="1000" b="1" dirty="0" smtClean="0">
                <a:solidFill>
                  <a:srgbClr val="131413"/>
                </a:solidFill>
                <a:latin typeface="Times New Roman"/>
                <a:cs typeface="Times New Roman"/>
              </a:rPr>
              <a:t>iolo</a:t>
            </a:r>
            <a:r>
              <a:rPr sz="1000" b="1" spc="5" dirty="0" smtClean="0">
                <a:solidFill>
                  <a:srgbClr val="131413"/>
                </a:solidFill>
                <a:latin typeface="Times New Roman"/>
                <a:cs typeface="Times New Roman"/>
              </a:rPr>
              <a:t>g</a:t>
            </a:r>
            <a:r>
              <a:rPr sz="1000" b="1" spc="-5" dirty="0" smtClean="0">
                <a:solidFill>
                  <a:srgbClr val="131413"/>
                </a:solidFill>
                <a:latin typeface="Times New Roman"/>
                <a:cs typeface="Times New Roman"/>
              </a:rPr>
              <a:t>i</a:t>
            </a:r>
            <a:r>
              <a:rPr sz="1000" b="1" spc="-10" dirty="0" smtClean="0">
                <a:solidFill>
                  <a:srgbClr val="131413"/>
                </a:solidFill>
                <a:latin typeface="Times New Roman"/>
                <a:cs typeface="Times New Roman"/>
              </a:rPr>
              <a:t>cal </a:t>
            </a:r>
            <a:r>
              <a:rPr sz="1000" b="1" spc="-90" dirty="0" smtClean="0">
                <a:solidFill>
                  <a:srgbClr val="131413"/>
                </a:solidFill>
                <a:latin typeface="Times New Roman"/>
                <a:cs typeface="Times New Roman"/>
              </a:rPr>
              <a:t> </a:t>
            </a:r>
            <a:r>
              <a:rPr sz="1000" b="1" dirty="0" smtClean="0">
                <a:solidFill>
                  <a:srgbClr val="131413"/>
                </a:solidFill>
                <a:latin typeface="Times New Roman"/>
                <a:cs typeface="Times New Roman"/>
              </a:rPr>
              <a:t>s</a:t>
            </a:r>
            <a:r>
              <a:rPr sz="1000" b="1" spc="5" dirty="0" smtClean="0">
                <a:solidFill>
                  <a:srgbClr val="131413"/>
                </a:solidFill>
                <a:latin typeface="Times New Roman"/>
                <a:cs typeface="Times New Roman"/>
              </a:rPr>
              <a:t>p</a:t>
            </a:r>
            <a:r>
              <a:rPr sz="1000" b="1" spc="-10" dirty="0" smtClean="0">
                <a:solidFill>
                  <a:srgbClr val="131413"/>
                </a:solidFill>
                <a:latin typeface="Times New Roman"/>
                <a:cs typeface="Times New Roman"/>
              </a:rPr>
              <a:t>ecie</a:t>
            </a:r>
            <a:r>
              <a:rPr sz="1000" b="1" dirty="0" smtClean="0">
                <a:solidFill>
                  <a:srgbClr val="131413"/>
                </a:solidFill>
                <a:latin typeface="Times New Roman"/>
                <a:cs typeface="Times New Roman"/>
              </a:rPr>
              <a:t>s</a:t>
            </a:r>
            <a:r>
              <a:rPr sz="1000" b="1" spc="-5" dirty="0" smtClean="0">
                <a:solidFill>
                  <a:srgbClr val="131413"/>
                </a:solidFill>
                <a:latin typeface="Times New Roman"/>
                <a:cs typeface="Times New Roman"/>
              </a:rPr>
              <a:t>. </a:t>
            </a:r>
            <a:r>
              <a:rPr sz="1000" b="1" dirty="0" smtClean="0">
                <a:solidFill>
                  <a:srgbClr val="131413"/>
                </a:solidFill>
                <a:latin typeface="Times New Roman"/>
                <a:cs typeface="Times New Roman"/>
              </a:rPr>
              <a:t>Th</a:t>
            </a:r>
            <a:r>
              <a:rPr sz="1000" b="1" spc="5" dirty="0" smtClean="0">
                <a:solidFill>
                  <a:srgbClr val="131413"/>
                </a:solidFill>
                <a:latin typeface="Times New Roman"/>
                <a:cs typeface="Times New Roman"/>
              </a:rPr>
              <a:t>e</a:t>
            </a:r>
            <a:r>
              <a:rPr sz="1000" b="1" spc="-5" dirty="0" smtClean="0">
                <a:solidFill>
                  <a:srgbClr val="131413"/>
                </a:solidFill>
                <a:latin typeface="Times New Roman"/>
                <a:cs typeface="Times New Roman"/>
              </a:rPr>
              <a:t>s</a:t>
            </a:r>
            <a:r>
              <a:rPr sz="1000" b="1" spc="-10" dirty="0" smtClean="0">
                <a:solidFill>
                  <a:srgbClr val="131413"/>
                </a:solidFill>
                <a:latin typeface="Times New Roman"/>
                <a:cs typeface="Times New Roman"/>
              </a:rPr>
              <a:t>e </a:t>
            </a:r>
            <a:r>
              <a:rPr sz="1000" b="1" spc="1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a</a:t>
            </a:r>
            <a:r>
              <a:rPr sz="1000" b="1" dirty="0" smtClean="0">
                <a:solidFill>
                  <a:srgbClr val="131413"/>
                </a:solidFill>
                <a:latin typeface="Times New Roman"/>
                <a:cs typeface="Times New Roman"/>
              </a:rPr>
              <a:t>r</a:t>
            </a:r>
            <a:r>
              <a:rPr sz="1000" b="1" spc="-15" dirty="0" smtClean="0">
                <a:solidFill>
                  <a:srgbClr val="131413"/>
                </a:solidFill>
                <a:latin typeface="Times New Roman"/>
                <a:cs typeface="Times New Roman"/>
              </a:rPr>
              <a:t>e </a:t>
            </a:r>
            <a:r>
              <a:rPr sz="1000" b="1" spc="10" dirty="0" smtClean="0">
                <a:solidFill>
                  <a:srgbClr val="131413"/>
                </a:solidFill>
                <a:latin typeface="Times New Roman"/>
                <a:cs typeface="Times New Roman"/>
              </a:rPr>
              <a:t> </a:t>
            </a:r>
            <a:r>
              <a:rPr sz="1000" b="1" dirty="0" smtClean="0">
                <a:solidFill>
                  <a:srgbClr val="131413"/>
                </a:solidFill>
                <a:latin typeface="Times New Roman"/>
                <a:cs typeface="Times New Roman"/>
              </a:rPr>
              <a:t>direct</a:t>
            </a:r>
            <a:r>
              <a:rPr sz="1000" b="1" spc="5" dirty="0" smtClean="0">
                <a:solidFill>
                  <a:srgbClr val="131413"/>
                </a:solidFill>
                <a:latin typeface="Times New Roman"/>
                <a:cs typeface="Times New Roman"/>
              </a:rPr>
              <a:t>l</a:t>
            </a:r>
            <a:r>
              <a:rPr sz="1000" b="1" spc="-5" dirty="0" smtClean="0">
                <a:solidFill>
                  <a:srgbClr val="131413"/>
                </a:solidFill>
                <a:latin typeface="Times New Roman"/>
                <a:cs typeface="Times New Roman"/>
              </a:rPr>
              <a:t>y </a:t>
            </a:r>
            <a:r>
              <a:rPr sz="1000" b="1" spc="5" dirty="0" smtClean="0">
                <a:solidFill>
                  <a:srgbClr val="131413"/>
                </a:solidFill>
                <a:latin typeface="Times New Roman"/>
                <a:cs typeface="Times New Roman"/>
              </a:rPr>
              <a:t> </a:t>
            </a:r>
            <a:r>
              <a:rPr sz="1000" b="1" dirty="0" smtClean="0">
                <a:solidFill>
                  <a:srgbClr val="131413"/>
                </a:solidFill>
                <a:latin typeface="Times New Roman"/>
                <a:cs typeface="Times New Roman"/>
              </a:rPr>
              <a:t>influ</a:t>
            </a:r>
            <a:r>
              <a:rPr sz="1000" b="1" spc="5" dirty="0" smtClean="0">
                <a:solidFill>
                  <a:srgbClr val="131413"/>
                </a:solidFill>
                <a:latin typeface="Times New Roman"/>
                <a:cs typeface="Times New Roman"/>
              </a:rPr>
              <a:t>e</a:t>
            </a:r>
            <a:r>
              <a:rPr sz="1000" b="1" dirty="0" smtClean="0">
                <a:solidFill>
                  <a:srgbClr val="131413"/>
                </a:solidFill>
                <a:latin typeface="Times New Roman"/>
                <a:cs typeface="Times New Roman"/>
              </a:rPr>
              <a:t>ncin</a:t>
            </a:r>
            <a:r>
              <a:rPr sz="1000" b="1" spc="-10" dirty="0" smtClean="0">
                <a:solidFill>
                  <a:srgbClr val="131413"/>
                </a:solidFill>
                <a:latin typeface="Times New Roman"/>
                <a:cs typeface="Times New Roman"/>
              </a:rPr>
              <a:t>g </a:t>
            </a:r>
            <a:r>
              <a:rPr sz="1000" b="1" spc="5" dirty="0" smtClean="0">
                <a:solidFill>
                  <a:srgbClr val="131413"/>
                </a:solidFill>
                <a:latin typeface="Times New Roman"/>
                <a:cs typeface="Times New Roman"/>
              </a:rPr>
              <a:t> </a:t>
            </a:r>
            <a:r>
              <a:rPr sz="1000" b="1" i="1" spc="-135" dirty="0" smtClean="0">
                <a:solidFill>
                  <a:srgbClr val="131413"/>
                </a:solidFill>
                <a:latin typeface="Times New Roman"/>
                <a:cs typeface="Times New Roman"/>
              </a:rPr>
              <a:t>V</a:t>
            </a:r>
            <a:r>
              <a:rPr sz="1000" b="1" i="1" spc="-20" dirty="0" smtClean="0">
                <a:solidFill>
                  <a:srgbClr val="131413"/>
                </a:solidFill>
                <a:latin typeface="Times New Roman"/>
                <a:cs typeface="Times New Roman"/>
              </a:rPr>
              <a:t>i</a:t>
            </a:r>
            <a:r>
              <a:rPr sz="1000" b="1" i="1" dirty="0" smtClean="0">
                <a:solidFill>
                  <a:srgbClr val="131413"/>
                </a:solidFill>
                <a:latin typeface="Times New Roman"/>
                <a:cs typeface="Times New Roman"/>
              </a:rPr>
              <a:t>b</a:t>
            </a:r>
            <a:r>
              <a:rPr sz="1000" b="1" i="1" spc="45" dirty="0" smtClean="0">
                <a:solidFill>
                  <a:srgbClr val="131413"/>
                </a:solidFill>
                <a:latin typeface="Times New Roman"/>
                <a:cs typeface="Times New Roman"/>
              </a:rPr>
              <a:t>r</a:t>
            </a:r>
            <a:r>
              <a:rPr sz="1000" b="1" i="1" spc="5" dirty="0" smtClean="0">
                <a:solidFill>
                  <a:srgbClr val="131413"/>
                </a:solidFill>
                <a:latin typeface="Times New Roman"/>
                <a:cs typeface="Times New Roman"/>
              </a:rPr>
              <a:t>i</a:t>
            </a:r>
            <a:r>
              <a:rPr sz="1000" b="1" i="1" spc="-5" dirty="0" smtClean="0">
                <a:solidFill>
                  <a:srgbClr val="131413"/>
                </a:solidFill>
                <a:latin typeface="Times New Roman"/>
                <a:cs typeface="Times New Roman"/>
              </a:rPr>
              <a:t>o</a:t>
            </a:r>
            <a:r>
              <a:rPr sz="1000" b="1" spc="-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 </a:t>
            </a:r>
            <a:r>
              <a:rPr sz="1000" b="1" dirty="0" smtClean="0">
                <a:solidFill>
                  <a:srgbClr val="131413"/>
                </a:solidFill>
                <a:latin typeface="Times New Roman"/>
                <a:cs typeface="Times New Roman"/>
              </a:rPr>
              <a:t>cel</a:t>
            </a:r>
            <a:r>
              <a:rPr sz="1000" b="1" spc="5" dirty="0" smtClean="0">
                <a:solidFill>
                  <a:srgbClr val="131413"/>
                </a:solidFill>
                <a:latin typeface="Times New Roman"/>
                <a:cs typeface="Times New Roman"/>
              </a:rPr>
              <a:t>l</a:t>
            </a:r>
            <a:r>
              <a:rPr sz="1000" b="1" spc="-10" dirty="0" smtClean="0">
                <a:solidFill>
                  <a:srgbClr val="131413"/>
                </a:solidFill>
                <a:latin typeface="Times New Roman"/>
                <a:cs typeface="Times New Roman"/>
              </a:rPr>
              <a:t>s </a:t>
            </a:r>
            <a:r>
              <a:rPr sz="1000" b="1" spc="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a</a:t>
            </a:r>
            <a:r>
              <a:rPr sz="1000" b="1" spc="5" dirty="0" smtClean="0">
                <a:solidFill>
                  <a:srgbClr val="131413"/>
                </a:solidFill>
                <a:latin typeface="Times New Roman"/>
                <a:cs typeface="Times New Roman"/>
              </a:rPr>
              <a:t>n</a:t>
            </a:r>
            <a:r>
              <a:rPr sz="1000" b="1" spc="-5" dirty="0" smtClean="0">
                <a:solidFill>
                  <a:srgbClr val="131413"/>
                </a:solidFill>
                <a:latin typeface="Times New Roman"/>
                <a:cs typeface="Times New Roman"/>
              </a:rPr>
              <a:t>d </a:t>
            </a:r>
            <a:r>
              <a:rPr sz="1000" b="1" spc="5" dirty="0" smtClean="0">
                <a:solidFill>
                  <a:srgbClr val="131413"/>
                </a:solidFill>
                <a:latin typeface="Times New Roman"/>
                <a:cs typeface="Times New Roman"/>
              </a:rPr>
              <a:t> </a:t>
            </a:r>
            <a:r>
              <a:rPr sz="1000" b="1" dirty="0" smtClean="0">
                <a:solidFill>
                  <a:srgbClr val="131413"/>
                </a:solidFill>
                <a:latin typeface="Times New Roman"/>
                <a:cs typeface="Times New Roman"/>
              </a:rPr>
              <a:t>populat</a:t>
            </a:r>
            <a:r>
              <a:rPr sz="1000" b="1" spc="10" dirty="0" smtClean="0">
                <a:solidFill>
                  <a:srgbClr val="131413"/>
                </a:solidFill>
                <a:latin typeface="Times New Roman"/>
                <a:cs typeface="Times New Roman"/>
              </a:rPr>
              <a:t>i</a:t>
            </a:r>
            <a:r>
              <a:rPr sz="1000" b="1" spc="5" dirty="0" smtClean="0">
                <a:solidFill>
                  <a:srgbClr val="131413"/>
                </a:solidFill>
                <a:latin typeface="Times New Roman"/>
                <a:cs typeface="Times New Roman"/>
              </a:rPr>
              <a:t>on</a:t>
            </a:r>
            <a:r>
              <a:rPr sz="1000" b="1" spc="-5" dirty="0" smtClean="0">
                <a:solidFill>
                  <a:srgbClr val="131413"/>
                </a:solidFill>
                <a:latin typeface="Times New Roman"/>
                <a:cs typeface="Times New Roman"/>
              </a:rPr>
              <a:t>s </a:t>
            </a:r>
            <a:r>
              <a:rPr sz="1000" b="1" spc="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a:t>
            </a:r>
            <a:r>
              <a:rPr sz="1000" b="1" spc="5" dirty="0" smtClean="0">
                <a:solidFill>
                  <a:srgbClr val="131413"/>
                </a:solidFill>
                <a:latin typeface="Times New Roman"/>
                <a:cs typeface="Times New Roman"/>
              </a:rPr>
              <a:t>e.g., </a:t>
            </a:r>
            <a:r>
              <a:rPr sz="1000" b="1" i="1" spc="-135" dirty="0" smtClean="0">
                <a:solidFill>
                  <a:srgbClr val="131413"/>
                </a:solidFill>
                <a:latin typeface="Times New Roman"/>
                <a:cs typeface="Times New Roman"/>
              </a:rPr>
              <a:t>V</a:t>
            </a:r>
            <a:r>
              <a:rPr sz="1000" b="1" i="1" spc="-30" dirty="0" smtClean="0">
                <a:solidFill>
                  <a:srgbClr val="131413"/>
                </a:solidFill>
                <a:latin typeface="Times New Roman"/>
                <a:cs typeface="Times New Roman"/>
              </a:rPr>
              <a:t>i</a:t>
            </a:r>
            <a:r>
              <a:rPr sz="1000" b="1" i="1" spc="5" dirty="0" smtClean="0">
                <a:solidFill>
                  <a:srgbClr val="131413"/>
                </a:solidFill>
                <a:latin typeface="Times New Roman"/>
                <a:cs typeface="Times New Roman"/>
              </a:rPr>
              <a:t>b</a:t>
            </a:r>
            <a:r>
              <a:rPr sz="1000" b="1" i="1" spc="45" dirty="0" smtClean="0">
                <a:solidFill>
                  <a:srgbClr val="131413"/>
                </a:solidFill>
                <a:latin typeface="Times New Roman"/>
                <a:cs typeface="Times New Roman"/>
              </a:rPr>
              <a:t>r</a:t>
            </a:r>
            <a:r>
              <a:rPr sz="1000" b="1" i="1" spc="-5" dirty="0" smtClean="0">
                <a:solidFill>
                  <a:srgbClr val="131413"/>
                </a:solidFill>
                <a:latin typeface="Times New Roman"/>
                <a:cs typeface="Times New Roman"/>
              </a:rPr>
              <a:t>io</a:t>
            </a:r>
            <a:r>
              <a:rPr sz="1000" b="1" spc="-5" dirty="0" smtClean="0">
                <a:solidFill>
                  <a:srgbClr val="131413"/>
                </a:solidFill>
                <a:latin typeface="Times New Roman"/>
                <a:cs typeface="Times New Roman"/>
              </a:rPr>
              <a:t> </a:t>
            </a:r>
            <a:r>
              <a:rPr sz="1000" b="1" spc="-10" dirty="0" smtClean="0">
                <a:solidFill>
                  <a:srgbClr val="131413"/>
                </a:solidFill>
                <a:latin typeface="Times New Roman"/>
                <a:cs typeface="Times New Roman"/>
              </a:rPr>
              <a:t>me</a:t>
            </a:r>
            <a:r>
              <a:rPr sz="1000" b="1" spc="10" dirty="0" smtClean="0">
                <a:solidFill>
                  <a:srgbClr val="131413"/>
                </a:solidFill>
                <a:latin typeface="Times New Roman"/>
                <a:cs typeface="Times New Roman"/>
              </a:rPr>
              <a:t>t</a:t>
            </a:r>
            <a:r>
              <a:rPr sz="1000" b="1" spc="-5" dirty="0" smtClean="0">
                <a:solidFill>
                  <a:srgbClr val="131413"/>
                </a:solidFill>
                <a:latin typeface="Times New Roman"/>
                <a:cs typeface="Times New Roman"/>
              </a:rPr>
              <a:t>abolis</a:t>
            </a:r>
            <a:r>
              <a:rPr sz="1000" b="1" spc="-15" dirty="0" smtClean="0">
                <a:solidFill>
                  <a:srgbClr val="131413"/>
                </a:solidFill>
                <a:latin typeface="Times New Roman"/>
                <a:cs typeface="Times New Roman"/>
              </a:rPr>
              <a:t>m </a:t>
            </a:r>
            <a:r>
              <a:rPr sz="1000" b="1" spc="-1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a</a:t>
            </a:r>
            <a:r>
              <a:rPr sz="1000" b="1" dirty="0" smtClean="0">
                <a:solidFill>
                  <a:srgbClr val="131413"/>
                </a:solidFill>
                <a:latin typeface="Times New Roman"/>
                <a:cs typeface="Times New Roman"/>
              </a:rPr>
              <a:t>n</a:t>
            </a:r>
            <a:r>
              <a:rPr sz="1000" b="1" spc="-5" dirty="0" smtClean="0">
                <a:solidFill>
                  <a:srgbClr val="131413"/>
                </a:solidFill>
                <a:latin typeface="Times New Roman"/>
                <a:cs typeface="Times New Roman"/>
              </a:rPr>
              <a:t>d </a:t>
            </a:r>
            <a:r>
              <a:rPr sz="1000" b="1" spc="-1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growth</a:t>
            </a:r>
            <a:r>
              <a:rPr sz="1000" b="1" spc="-10" dirty="0" smtClean="0">
                <a:solidFill>
                  <a:srgbClr val="131413"/>
                </a:solidFill>
                <a:latin typeface="Times New Roman"/>
                <a:cs typeface="Times New Roman"/>
              </a:rPr>
              <a:t>) </a:t>
            </a:r>
            <a:r>
              <a:rPr sz="1000" b="1" spc="-1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a</a:t>
            </a:r>
            <a:r>
              <a:rPr sz="1000" b="1" spc="-10" dirty="0" smtClean="0">
                <a:solidFill>
                  <a:srgbClr val="131413"/>
                </a:solidFill>
                <a:latin typeface="Times New Roman"/>
                <a:cs typeface="Times New Roman"/>
              </a:rPr>
              <a:t>s  </a:t>
            </a:r>
            <a:r>
              <a:rPr sz="1000" b="1" dirty="0" smtClean="0">
                <a:solidFill>
                  <a:srgbClr val="131413"/>
                </a:solidFill>
                <a:latin typeface="Times New Roman"/>
                <a:cs typeface="Times New Roman"/>
              </a:rPr>
              <a:t>w</a:t>
            </a:r>
            <a:r>
              <a:rPr sz="1000" b="1" spc="5" dirty="0" smtClean="0">
                <a:solidFill>
                  <a:srgbClr val="131413"/>
                </a:solidFill>
                <a:latin typeface="Times New Roman"/>
                <a:cs typeface="Times New Roman"/>
              </a:rPr>
              <a:t>e</a:t>
            </a:r>
            <a:r>
              <a:rPr sz="1000" b="1" spc="-5" dirty="0" smtClean="0">
                <a:solidFill>
                  <a:srgbClr val="131413"/>
                </a:solidFill>
                <a:latin typeface="Times New Roman"/>
                <a:cs typeface="Times New Roman"/>
              </a:rPr>
              <a:t>l</a:t>
            </a:r>
            <a:r>
              <a:rPr sz="1000" b="1" spc="-10" dirty="0" smtClean="0">
                <a:solidFill>
                  <a:srgbClr val="131413"/>
                </a:solidFill>
                <a:latin typeface="Times New Roman"/>
                <a:cs typeface="Times New Roman"/>
              </a:rPr>
              <a:t>l </a:t>
            </a:r>
            <a:r>
              <a:rPr sz="1000" b="1" spc="-1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a</a:t>
            </a:r>
            <a:r>
              <a:rPr sz="1000" b="1" spc="-10" dirty="0" smtClean="0">
                <a:solidFill>
                  <a:srgbClr val="131413"/>
                </a:solidFill>
                <a:latin typeface="Times New Roman"/>
                <a:cs typeface="Times New Roman"/>
              </a:rPr>
              <a:t>s </a:t>
            </a:r>
            <a:r>
              <a:rPr sz="1000" b="1" spc="-1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h</a:t>
            </a:r>
            <a:r>
              <a:rPr sz="1000" b="1" spc="-5" dirty="0" smtClean="0">
                <a:solidFill>
                  <a:srgbClr val="131413"/>
                </a:solidFill>
                <a:latin typeface="Times New Roman"/>
                <a:cs typeface="Times New Roman"/>
              </a:rPr>
              <a:t>ighe</a:t>
            </a:r>
            <a:r>
              <a:rPr sz="1000" b="1" spc="-10" dirty="0" smtClean="0">
                <a:solidFill>
                  <a:srgbClr val="131413"/>
                </a:solidFill>
                <a:latin typeface="Times New Roman"/>
                <a:cs typeface="Times New Roman"/>
              </a:rPr>
              <a:t>r </a:t>
            </a:r>
            <a:r>
              <a:rPr sz="1000" b="1" spc="-1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l</a:t>
            </a:r>
            <a:r>
              <a:rPr sz="1000" b="1" spc="-5" dirty="0" smtClean="0">
                <a:solidFill>
                  <a:srgbClr val="131413"/>
                </a:solidFill>
                <a:latin typeface="Times New Roman"/>
                <a:cs typeface="Times New Roman"/>
              </a:rPr>
              <a:t>eve</a:t>
            </a:r>
            <a:r>
              <a:rPr sz="1000" b="1" spc="10" dirty="0" smtClean="0">
                <a:solidFill>
                  <a:srgbClr val="131413"/>
                </a:solidFill>
                <a:latin typeface="Times New Roman"/>
                <a:cs typeface="Times New Roman"/>
              </a:rPr>
              <a:t>l</a:t>
            </a:r>
            <a:r>
              <a:rPr sz="1000" b="1" spc="-10" dirty="0" smtClean="0">
                <a:solidFill>
                  <a:srgbClr val="131413"/>
                </a:solidFill>
                <a:latin typeface="Times New Roman"/>
                <a:cs typeface="Times New Roman"/>
              </a:rPr>
              <a:t>s </a:t>
            </a:r>
            <a:r>
              <a:rPr sz="1000" b="1" spc="-1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o</a:t>
            </a:r>
            <a:r>
              <a:rPr sz="1000" b="1" spc="-15" dirty="0" smtClean="0">
                <a:solidFill>
                  <a:srgbClr val="131413"/>
                </a:solidFill>
                <a:latin typeface="Times New Roman"/>
                <a:cs typeface="Times New Roman"/>
              </a:rPr>
              <a:t>f  </a:t>
            </a:r>
            <a:r>
              <a:rPr sz="1000" b="1" spc="5" dirty="0" smtClean="0">
                <a:solidFill>
                  <a:srgbClr val="131413"/>
                </a:solidFill>
                <a:latin typeface="Times New Roman"/>
                <a:cs typeface="Times New Roman"/>
              </a:rPr>
              <a:t>o</a:t>
            </a:r>
            <a:r>
              <a:rPr sz="1000" b="1" spc="-15" dirty="0" smtClean="0">
                <a:solidFill>
                  <a:srgbClr val="131413"/>
                </a:solidFill>
                <a:latin typeface="Times New Roman"/>
                <a:cs typeface="Times New Roman"/>
              </a:rPr>
              <a:t>r</a:t>
            </a:r>
            <a:r>
              <a:rPr sz="1000" b="1" spc="5" dirty="0" smtClean="0">
                <a:solidFill>
                  <a:srgbClr val="131413"/>
                </a:solidFill>
                <a:latin typeface="Times New Roman"/>
                <a:cs typeface="Times New Roman"/>
              </a:rPr>
              <a:t>g</a:t>
            </a:r>
            <a:r>
              <a:rPr sz="1000" b="1" spc="-5" dirty="0" smtClean="0">
                <a:solidFill>
                  <a:srgbClr val="131413"/>
                </a:solidFill>
                <a:latin typeface="Times New Roman"/>
                <a:cs typeface="Times New Roman"/>
              </a:rPr>
              <a:t>a</a:t>
            </a:r>
            <a:r>
              <a:rPr sz="1000" b="1" dirty="0" smtClean="0">
                <a:solidFill>
                  <a:srgbClr val="131413"/>
                </a:solidFill>
                <a:latin typeface="Times New Roman"/>
                <a:cs typeface="Times New Roman"/>
              </a:rPr>
              <a:t>n</a:t>
            </a:r>
            <a:r>
              <a:rPr sz="1000" b="1" spc="10" dirty="0" smtClean="0">
                <a:solidFill>
                  <a:srgbClr val="131413"/>
                </a:solidFill>
                <a:latin typeface="Times New Roman"/>
                <a:cs typeface="Times New Roman"/>
              </a:rPr>
              <a:t>i</a:t>
            </a:r>
            <a:r>
              <a:rPr sz="1000" b="1" dirty="0" smtClean="0">
                <a:solidFill>
                  <a:srgbClr val="131413"/>
                </a:solidFill>
                <a:latin typeface="Times New Roman"/>
                <a:cs typeface="Times New Roman"/>
              </a:rPr>
              <a:t>zatio</a:t>
            </a:r>
            <a:r>
              <a:rPr sz="1000" b="1" spc="-10" dirty="0" smtClean="0">
                <a:solidFill>
                  <a:srgbClr val="131413"/>
                </a:solidFill>
                <a:latin typeface="Times New Roman"/>
                <a:cs typeface="Times New Roman"/>
              </a:rPr>
              <a:t>n </a:t>
            </a:r>
            <a:r>
              <a:rPr sz="1000" b="1" spc="1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o</a:t>
            </a:r>
            <a:r>
              <a:rPr sz="1000" b="1" spc="-15" dirty="0" smtClean="0">
                <a:solidFill>
                  <a:srgbClr val="131413"/>
                </a:solidFill>
                <a:latin typeface="Times New Roman"/>
                <a:cs typeface="Times New Roman"/>
              </a:rPr>
              <a:t>f </a:t>
            </a:r>
            <a:r>
              <a:rPr sz="1000" b="1" spc="1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t</a:t>
            </a:r>
            <a:r>
              <a:rPr sz="1000" b="1" dirty="0" smtClean="0">
                <a:solidFill>
                  <a:srgbClr val="131413"/>
                </a:solidFill>
                <a:latin typeface="Times New Roman"/>
                <a:cs typeface="Times New Roman"/>
              </a:rPr>
              <a:t>h</a:t>
            </a:r>
            <a:r>
              <a:rPr sz="1000" b="1" spc="-10" dirty="0" smtClean="0">
                <a:solidFill>
                  <a:srgbClr val="131413"/>
                </a:solidFill>
                <a:latin typeface="Times New Roman"/>
                <a:cs typeface="Times New Roman"/>
              </a:rPr>
              <a:t>e </a:t>
            </a:r>
            <a:r>
              <a:rPr sz="1000" b="1" spc="15" dirty="0" smtClean="0">
                <a:solidFill>
                  <a:srgbClr val="131413"/>
                </a:solidFill>
                <a:latin typeface="Times New Roman"/>
                <a:cs typeface="Times New Roman"/>
              </a:rPr>
              <a:t> </a:t>
            </a:r>
            <a:r>
              <a:rPr sz="1000" b="1" dirty="0" smtClean="0">
                <a:solidFill>
                  <a:srgbClr val="131413"/>
                </a:solidFill>
                <a:latin typeface="Times New Roman"/>
                <a:cs typeface="Times New Roman"/>
              </a:rPr>
              <a:t>aqua</a:t>
            </a:r>
            <a:r>
              <a:rPr sz="1000" b="1" spc="10" dirty="0" smtClean="0">
                <a:solidFill>
                  <a:srgbClr val="131413"/>
                </a:solidFill>
                <a:latin typeface="Times New Roman"/>
                <a:cs typeface="Times New Roman"/>
              </a:rPr>
              <a:t>t</a:t>
            </a:r>
            <a:r>
              <a:rPr sz="1000" b="1" spc="-5" dirty="0" smtClean="0">
                <a:solidFill>
                  <a:srgbClr val="131413"/>
                </a:solidFill>
                <a:latin typeface="Times New Roman"/>
                <a:cs typeface="Times New Roman"/>
              </a:rPr>
              <a:t>i</a:t>
            </a:r>
            <a:r>
              <a:rPr sz="1000" b="1" spc="-10" dirty="0" smtClean="0">
                <a:solidFill>
                  <a:srgbClr val="131413"/>
                </a:solidFill>
                <a:latin typeface="Times New Roman"/>
                <a:cs typeface="Times New Roman"/>
              </a:rPr>
              <a:t>c </a:t>
            </a:r>
            <a:r>
              <a:rPr sz="1000" b="1" spc="1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s</a:t>
            </a:r>
            <a:r>
              <a:rPr sz="1000" b="1" dirty="0" smtClean="0">
                <a:solidFill>
                  <a:srgbClr val="131413"/>
                </a:solidFill>
                <a:latin typeface="Times New Roman"/>
                <a:cs typeface="Times New Roman"/>
              </a:rPr>
              <a:t>yste</a:t>
            </a:r>
            <a:r>
              <a:rPr sz="1000" b="1" spc="-15" dirty="0" smtClean="0">
                <a:solidFill>
                  <a:srgbClr val="131413"/>
                </a:solidFill>
                <a:latin typeface="Times New Roman"/>
                <a:cs typeface="Times New Roman"/>
              </a:rPr>
              <a:t>m </a:t>
            </a:r>
            <a:r>
              <a:rPr sz="1000" b="1" spc="1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a:t>
            </a:r>
            <a:r>
              <a:rPr sz="1000" b="1" spc="5" dirty="0" smtClean="0">
                <a:solidFill>
                  <a:srgbClr val="131413"/>
                </a:solidFill>
                <a:latin typeface="Times New Roman"/>
                <a:cs typeface="Times New Roman"/>
              </a:rPr>
              <a:t>e.g.</a:t>
            </a:r>
            <a:r>
              <a:rPr sz="1000" b="1" spc="-5" dirty="0" smtClean="0">
                <a:solidFill>
                  <a:srgbClr val="131413"/>
                </a:solidFill>
                <a:latin typeface="Times New Roman"/>
                <a:cs typeface="Times New Roman"/>
              </a:rPr>
              <a:t>, </a:t>
            </a:r>
            <a:r>
              <a:rPr sz="1000" b="1" spc="15" dirty="0" smtClean="0">
                <a:solidFill>
                  <a:srgbClr val="131413"/>
                </a:solidFill>
                <a:latin typeface="Times New Roman"/>
                <a:cs typeface="Times New Roman"/>
              </a:rPr>
              <a:t> </a:t>
            </a:r>
            <a:r>
              <a:rPr sz="1000" b="1" dirty="0" smtClean="0">
                <a:solidFill>
                  <a:srgbClr val="131413"/>
                </a:solidFill>
                <a:latin typeface="Times New Roman"/>
                <a:cs typeface="Times New Roman"/>
              </a:rPr>
              <a:t>livin</a:t>
            </a:r>
            <a:r>
              <a:rPr sz="1000" b="1" spc="-10" dirty="0" smtClean="0">
                <a:solidFill>
                  <a:srgbClr val="131413"/>
                </a:solidFill>
                <a:latin typeface="Times New Roman"/>
                <a:cs typeface="Times New Roman"/>
              </a:rPr>
              <a:t>g </a:t>
            </a:r>
            <a:r>
              <a:rPr sz="1000" b="1" spc="15" dirty="0" smtClean="0">
                <a:solidFill>
                  <a:srgbClr val="131413"/>
                </a:solidFill>
                <a:latin typeface="Times New Roman"/>
                <a:cs typeface="Times New Roman"/>
              </a:rPr>
              <a:t> </a:t>
            </a:r>
            <a:r>
              <a:rPr sz="1000" b="1" spc="-5" dirty="0" smtClean="0">
                <a:solidFill>
                  <a:srgbClr val="131413"/>
                </a:solidFill>
                <a:latin typeface="Times New Roman"/>
                <a:cs typeface="Times New Roman"/>
              </a:rPr>
              <a:t>c</a:t>
            </a:r>
            <a:r>
              <a:rPr sz="1000" b="1" dirty="0" smtClean="0">
                <a:solidFill>
                  <a:srgbClr val="131413"/>
                </a:solidFill>
                <a:latin typeface="Times New Roman"/>
                <a:cs typeface="Times New Roman"/>
              </a:rPr>
              <a:t>ommunit</a:t>
            </a:r>
            <a:r>
              <a:rPr sz="1000" b="1" spc="10" dirty="0" smtClean="0">
                <a:solidFill>
                  <a:srgbClr val="131413"/>
                </a:solidFill>
                <a:latin typeface="Times New Roman"/>
                <a:cs typeface="Times New Roman"/>
              </a:rPr>
              <a:t>i</a:t>
            </a:r>
            <a:r>
              <a:rPr sz="1000" b="1" dirty="0" smtClean="0">
                <a:solidFill>
                  <a:srgbClr val="131413"/>
                </a:solidFill>
                <a:latin typeface="Times New Roman"/>
                <a:cs typeface="Times New Roman"/>
              </a:rPr>
              <a:t>e</a:t>
            </a:r>
            <a:r>
              <a:rPr sz="1000" b="1" spc="-10" dirty="0" smtClean="0">
                <a:solidFill>
                  <a:srgbClr val="131413"/>
                </a:solidFill>
                <a:latin typeface="Times New Roman"/>
                <a:cs typeface="Times New Roman"/>
              </a:rPr>
              <a:t>s </a:t>
            </a:r>
            <a:r>
              <a:rPr sz="1000" b="1" spc="1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an</a:t>
            </a:r>
            <a:r>
              <a:rPr sz="1000" b="1" spc="-5" dirty="0" smtClean="0">
                <a:solidFill>
                  <a:srgbClr val="131413"/>
                </a:solidFill>
                <a:latin typeface="Times New Roman"/>
                <a:cs typeface="Times New Roman"/>
              </a:rPr>
              <a:t>d </a:t>
            </a:r>
            <a:r>
              <a:rPr sz="1000" b="1" spc="10" dirty="0" smtClean="0">
                <a:solidFill>
                  <a:srgbClr val="131413"/>
                </a:solidFill>
                <a:latin typeface="Times New Roman"/>
                <a:cs typeface="Times New Roman"/>
              </a:rPr>
              <a:t> </a:t>
            </a:r>
            <a:r>
              <a:rPr sz="1000" b="1" spc="-5" dirty="0" smtClean="0">
                <a:solidFill>
                  <a:srgbClr val="131413"/>
                </a:solidFill>
                <a:latin typeface="Times New Roman"/>
                <a:cs typeface="Times New Roman"/>
              </a:rPr>
              <a:t>t</a:t>
            </a:r>
            <a:r>
              <a:rPr sz="1000" b="1" dirty="0" smtClean="0">
                <a:solidFill>
                  <a:srgbClr val="131413"/>
                </a:solidFill>
                <a:latin typeface="Times New Roman"/>
                <a:cs typeface="Times New Roman"/>
              </a:rPr>
              <a:t>he</a:t>
            </a:r>
            <a:r>
              <a:rPr lang="en-US" sz="1000" b="1" dirty="0" smtClean="0">
                <a:solidFill>
                  <a:srgbClr val="131413"/>
                </a:solidFill>
                <a:latin typeface="Times New Roman"/>
                <a:cs typeface="Times New Roman"/>
              </a:rPr>
              <a:t> p</a:t>
            </a:r>
            <a:r>
              <a:rPr lang="en-US" sz="1000" b="1" spc="5" dirty="0" smtClean="0">
                <a:solidFill>
                  <a:srgbClr val="131413"/>
                </a:solidFill>
                <a:latin typeface="Times New Roman"/>
                <a:cs typeface="Times New Roman"/>
              </a:rPr>
              <a:t>h</a:t>
            </a:r>
            <a:r>
              <a:rPr lang="en-US" sz="1000" b="1" dirty="0" smtClean="0">
                <a:solidFill>
                  <a:srgbClr val="131413"/>
                </a:solidFill>
                <a:latin typeface="Times New Roman"/>
                <a:cs typeface="Times New Roman"/>
              </a:rPr>
              <a:t>y</a:t>
            </a:r>
            <a:r>
              <a:rPr lang="en-US" sz="1000" b="1" spc="5" dirty="0" smtClean="0">
                <a:solidFill>
                  <a:srgbClr val="131413"/>
                </a:solidFill>
                <a:latin typeface="Times New Roman"/>
                <a:cs typeface="Times New Roman"/>
              </a:rPr>
              <a:t>s</a:t>
            </a:r>
            <a:r>
              <a:rPr lang="en-US" sz="1000" b="1" spc="-5" dirty="0" smtClean="0">
                <a:solidFill>
                  <a:srgbClr val="131413"/>
                </a:solidFill>
                <a:latin typeface="Times New Roman"/>
                <a:cs typeface="Times New Roman"/>
              </a:rPr>
              <a:t>ico</a:t>
            </a:r>
            <a:r>
              <a:rPr lang="en-US" sz="1000" b="1" spc="5" dirty="0" smtClean="0">
                <a:solidFill>
                  <a:srgbClr val="131413"/>
                </a:solidFill>
                <a:latin typeface="Times New Roman"/>
                <a:cs typeface="Times New Roman"/>
              </a:rPr>
              <a:t>c</a:t>
            </a:r>
            <a:r>
              <a:rPr lang="en-US" sz="1000" b="1" spc="-5" dirty="0" smtClean="0">
                <a:solidFill>
                  <a:srgbClr val="131413"/>
                </a:solidFill>
                <a:latin typeface="Times New Roman"/>
                <a:cs typeface="Times New Roman"/>
              </a:rPr>
              <a:t>hemic</a:t>
            </a:r>
            <a:r>
              <a:rPr lang="en-US" sz="1000" b="1" spc="5" dirty="0" smtClean="0">
                <a:solidFill>
                  <a:srgbClr val="131413"/>
                </a:solidFill>
                <a:latin typeface="Times New Roman"/>
                <a:cs typeface="Times New Roman"/>
              </a:rPr>
              <a:t>a</a:t>
            </a:r>
            <a:r>
              <a:rPr lang="en-US" sz="1000" b="1" spc="-10" dirty="0" smtClean="0">
                <a:solidFill>
                  <a:srgbClr val="131413"/>
                </a:solidFill>
                <a:latin typeface="Times New Roman"/>
                <a:cs typeface="Times New Roman"/>
              </a:rPr>
              <a:t>l  </a:t>
            </a:r>
            <a:r>
              <a:rPr lang="en-US" sz="1000" b="1" spc="-5" dirty="0" smtClean="0">
                <a:solidFill>
                  <a:srgbClr val="131413"/>
                </a:solidFill>
                <a:latin typeface="Times New Roman"/>
                <a:cs typeface="Times New Roman"/>
              </a:rPr>
              <a:t>e</a:t>
            </a:r>
            <a:r>
              <a:rPr lang="en-US" sz="1000" b="1" spc="5" dirty="0" smtClean="0">
                <a:solidFill>
                  <a:srgbClr val="131413"/>
                </a:solidFill>
                <a:latin typeface="Times New Roman"/>
                <a:cs typeface="Times New Roman"/>
              </a:rPr>
              <a:t>n</a:t>
            </a:r>
            <a:r>
              <a:rPr lang="en-US" sz="1000" b="1" dirty="0" smtClean="0">
                <a:solidFill>
                  <a:srgbClr val="131413"/>
                </a:solidFill>
                <a:latin typeface="Times New Roman"/>
                <a:cs typeface="Times New Roman"/>
              </a:rPr>
              <a:t>v</a:t>
            </a:r>
            <a:r>
              <a:rPr lang="en-US" sz="1000" b="1" spc="-5" dirty="0" smtClean="0">
                <a:solidFill>
                  <a:srgbClr val="131413"/>
                </a:solidFill>
                <a:latin typeface="Times New Roman"/>
                <a:cs typeface="Times New Roman"/>
              </a:rPr>
              <a:t>iro</a:t>
            </a:r>
            <a:r>
              <a:rPr lang="en-US" sz="1000" b="1" dirty="0" smtClean="0">
                <a:solidFill>
                  <a:srgbClr val="131413"/>
                </a:solidFill>
                <a:latin typeface="Times New Roman"/>
                <a:cs typeface="Times New Roman"/>
              </a:rPr>
              <a:t>n</a:t>
            </a:r>
            <a:r>
              <a:rPr lang="en-US" sz="1000" b="1" spc="-10" dirty="0" smtClean="0">
                <a:solidFill>
                  <a:srgbClr val="131413"/>
                </a:solidFill>
                <a:latin typeface="Times New Roman"/>
                <a:cs typeface="Times New Roman"/>
              </a:rPr>
              <a:t>me</a:t>
            </a:r>
            <a:r>
              <a:rPr lang="en-US" sz="1000" b="1" dirty="0" smtClean="0">
                <a:solidFill>
                  <a:srgbClr val="131413"/>
                </a:solidFill>
                <a:latin typeface="Times New Roman"/>
                <a:cs typeface="Times New Roman"/>
              </a:rPr>
              <a:t>n</a:t>
            </a:r>
            <a:r>
              <a:rPr lang="en-US" sz="1000" b="1" spc="-5" dirty="0" smtClean="0">
                <a:solidFill>
                  <a:srgbClr val="131413"/>
                </a:solidFill>
                <a:latin typeface="Times New Roman"/>
                <a:cs typeface="Times New Roman"/>
              </a:rPr>
              <a:t>t)</a:t>
            </a:r>
            <a:r>
              <a:rPr lang="en-US" sz="1000" b="1" spc="-1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Th</a:t>
            </a:r>
            <a:r>
              <a:rPr lang="en-US" sz="1000" b="1" spc="-10" dirty="0" smtClean="0">
                <a:solidFill>
                  <a:srgbClr val="131413"/>
                </a:solidFill>
                <a:latin typeface="Times New Roman"/>
                <a:cs typeface="Times New Roman"/>
              </a:rPr>
              <a:t>e </a:t>
            </a:r>
            <a:r>
              <a:rPr lang="en-US" sz="1000" b="1" spc="1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impa</a:t>
            </a:r>
            <a:r>
              <a:rPr lang="en-US" sz="1000" b="1" spc="5" dirty="0" smtClean="0">
                <a:solidFill>
                  <a:srgbClr val="131413"/>
                </a:solidFill>
                <a:latin typeface="Times New Roman"/>
                <a:cs typeface="Times New Roman"/>
              </a:rPr>
              <a:t>c</a:t>
            </a:r>
            <a:r>
              <a:rPr lang="en-US" sz="1000" b="1" spc="-10" dirty="0" smtClean="0">
                <a:solidFill>
                  <a:srgbClr val="131413"/>
                </a:solidFill>
                <a:latin typeface="Times New Roman"/>
                <a:cs typeface="Times New Roman"/>
              </a:rPr>
              <a:t>t  </a:t>
            </a:r>
            <a:r>
              <a:rPr lang="en-US" sz="1000" b="1" spc="5" dirty="0" smtClean="0">
                <a:solidFill>
                  <a:srgbClr val="131413"/>
                </a:solidFill>
                <a:latin typeface="Times New Roman"/>
                <a:cs typeface="Times New Roman"/>
              </a:rPr>
              <a:t>o</a:t>
            </a:r>
            <a:r>
              <a:rPr lang="en-US" sz="1000" b="1" spc="-15" dirty="0" smtClean="0">
                <a:solidFill>
                  <a:srgbClr val="131413"/>
                </a:solidFill>
                <a:latin typeface="Times New Roman"/>
                <a:cs typeface="Times New Roman"/>
              </a:rPr>
              <a:t>f </a:t>
            </a:r>
            <a:r>
              <a:rPr lang="en-US" sz="1000" b="1" spc="5"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c</a:t>
            </a:r>
            <a:r>
              <a:rPr lang="en-US" sz="1000" b="1" spc="5" dirty="0" smtClean="0">
                <a:solidFill>
                  <a:srgbClr val="131413"/>
                </a:solidFill>
                <a:latin typeface="Times New Roman"/>
                <a:cs typeface="Times New Roman"/>
              </a:rPr>
              <a:t>l</a:t>
            </a:r>
            <a:r>
              <a:rPr lang="en-US" sz="1000" b="1" spc="-5" dirty="0" smtClean="0">
                <a:solidFill>
                  <a:srgbClr val="131413"/>
                </a:solidFill>
                <a:latin typeface="Times New Roman"/>
                <a:cs typeface="Times New Roman"/>
              </a:rPr>
              <a:t>imat</a:t>
            </a:r>
            <a:r>
              <a:rPr lang="en-US" sz="1000" b="1" spc="-10" dirty="0" smtClean="0">
                <a:solidFill>
                  <a:srgbClr val="131413"/>
                </a:solidFill>
                <a:latin typeface="Times New Roman"/>
                <a:cs typeface="Times New Roman"/>
              </a:rPr>
              <a:t>e </a:t>
            </a:r>
            <a:r>
              <a:rPr lang="en-US" sz="1000" b="1" spc="1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cha</a:t>
            </a:r>
            <a:r>
              <a:rPr lang="en-US" sz="1000" b="1" dirty="0" smtClean="0">
                <a:solidFill>
                  <a:srgbClr val="131413"/>
                </a:solidFill>
                <a:latin typeface="Times New Roman"/>
                <a:cs typeface="Times New Roman"/>
              </a:rPr>
              <a:t>n</a:t>
            </a:r>
            <a:r>
              <a:rPr lang="en-US" sz="1000" b="1" spc="-5" dirty="0" smtClean="0">
                <a:solidFill>
                  <a:srgbClr val="131413"/>
                </a:solidFill>
                <a:latin typeface="Times New Roman"/>
                <a:cs typeface="Times New Roman"/>
              </a:rPr>
              <a:t>g</a:t>
            </a:r>
            <a:r>
              <a:rPr lang="en-US" sz="1000" b="1" spc="-10" dirty="0" smtClean="0">
                <a:solidFill>
                  <a:srgbClr val="131413"/>
                </a:solidFill>
                <a:latin typeface="Times New Roman"/>
                <a:cs typeface="Times New Roman"/>
              </a:rPr>
              <a:t>e </a:t>
            </a:r>
            <a:r>
              <a:rPr lang="en-US" sz="1000" b="1" spc="10" dirty="0" smtClean="0">
                <a:solidFill>
                  <a:srgbClr val="131413"/>
                </a:solidFill>
                <a:latin typeface="Times New Roman"/>
                <a:cs typeface="Times New Roman"/>
              </a:rPr>
              <a:t> </a:t>
            </a:r>
            <a:r>
              <a:rPr lang="en-US" sz="1000" b="1" dirty="0" smtClean="0">
                <a:solidFill>
                  <a:srgbClr val="131413"/>
                </a:solidFill>
                <a:latin typeface="Times New Roman"/>
                <a:cs typeface="Times New Roman"/>
              </a:rPr>
              <a:t>on </a:t>
            </a:r>
            <a:r>
              <a:rPr lang="en-US" sz="1000" b="1" spc="-5" dirty="0" smtClean="0">
                <a:solidFill>
                  <a:srgbClr val="131413"/>
                </a:solidFill>
                <a:latin typeface="Times New Roman"/>
                <a:cs typeface="Times New Roman"/>
              </a:rPr>
              <a:t>th</a:t>
            </a:r>
            <a:r>
              <a:rPr lang="en-US" sz="1000" b="1" spc="-10" dirty="0" smtClean="0">
                <a:solidFill>
                  <a:srgbClr val="131413"/>
                </a:solidFill>
                <a:latin typeface="Times New Roman"/>
                <a:cs typeface="Times New Roman"/>
              </a:rPr>
              <a:t>e </a:t>
            </a:r>
            <a:r>
              <a:rPr lang="en-US" sz="1000" b="1" spc="-5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uppe</a:t>
            </a:r>
            <a:r>
              <a:rPr lang="en-US" sz="1000" b="1" spc="-10" dirty="0" smtClean="0">
                <a:solidFill>
                  <a:srgbClr val="131413"/>
                </a:solidFill>
                <a:latin typeface="Times New Roman"/>
                <a:cs typeface="Times New Roman"/>
              </a:rPr>
              <a:t>r </a:t>
            </a:r>
            <a:r>
              <a:rPr lang="en-US" sz="1000" b="1" spc="-5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lev</a:t>
            </a:r>
            <a:r>
              <a:rPr lang="en-US" sz="1000" b="1" spc="5" dirty="0" smtClean="0">
                <a:solidFill>
                  <a:srgbClr val="131413"/>
                </a:solidFill>
                <a:latin typeface="Times New Roman"/>
                <a:cs typeface="Times New Roman"/>
              </a:rPr>
              <a:t>e</a:t>
            </a:r>
            <a:r>
              <a:rPr lang="en-US" sz="1000" b="1" spc="-5" dirty="0" smtClean="0">
                <a:solidFill>
                  <a:srgbClr val="131413"/>
                </a:solidFill>
                <a:latin typeface="Times New Roman"/>
                <a:cs typeface="Times New Roman"/>
              </a:rPr>
              <a:t>l</a:t>
            </a:r>
            <a:r>
              <a:rPr lang="en-US" sz="1000" b="1" spc="-10" dirty="0" smtClean="0">
                <a:solidFill>
                  <a:srgbClr val="131413"/>
                </a:solidFill>
                <a:latin typeface="Times New Roman"/>
                <a:cs typeface="Times New Roman"/>
              </a:rPr>
              <a:t>s </a:t>
            </a:r>
            <a:r>
              <a:rPr lang="en-US" sz="1000" b="1" spc="-5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o</a:t>
            </a:r>
            <a:r>
              <a:rPr lang="en-US" sz="1000" b="1" spc="-10" dirty="0" smtClean="0">
                <a:solidFill>
                  <a:srgbClr val="131413"/>
                </a:solidFill>
                <a:latin typeface="Times New Roman"/>
                <a:cs typeface="Times New Roman"/>
              </a:rPr>
              <a:t>f </a:t>
            </a:r>
            <a:r>
              <a:rPr lang="en-US" sz="1000" b="1" spc="-5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ecosyste</a:t>
            </a:r>
            <a:r>
              <a:rPr lang="en-US" sz="1000" b="1" spc="-15" dirty="0" smtClean="0">
                <a:solidFill>
                  <a:srgbClr val="131413"/>
                </a:solidFill>
                <a:latin typeface="Times New Roman"/>
                <a:cs typeface="Times New Roman"/>
              </a:rPr>
              <a:t>m </a:t>
            </a:r>
            <a:r>
              <a:rPr lang="en-US" sz="1000" b="1" spc="-50" dirty="0" smtClean="0">
                <a:solidFill>
                  <a:srgbClr val="131413"/>
                </a:solidFill>
                <a:latin typeface="Times New Roman"/>
                <a:cs typeface="Times New Roman"/>
              </a:rPr>
              <a:t> </a:t>
            </a:r>
            <a:r>
              <a:rPr lang="en-US" sz="1000" b="1" dirty="0" smtClean="0">
                <a:solidFill>
                  <a:srgbClr val="131413"/>
                </a:solidFill>
                <a:latin typeface="Times New Roman"/>
                <a:cs typeface="Times New Roman"/>
              </a:rPr>
              <a:t>o</a:t>
            </a:r>
            <a:r>
              <a:rPr lang="en-US" sz="1000" b="1" spc="-15" dirty="0" smtClean="0">
                <a:solidFill>
                  <a:srgbClr val="131413"/>
                </a:solidFill>
                <a:latin typeface="Times New Roman"/>
                <a:cs typeface="Times New Roman"/>
              </a:rPr>
              <a:t>r</a:t>
            </a:r>
            <a:r>
              <a:rPr lang="en-US" sz="1000" b="1" spc="5" dirty="0" smtClean="0">
                <a:solidFill>
                  <a:srgbClr val="131413"/>
                </a:solidFill>
                <a:latin typeface="Times New Roman"/>
                <a:cs typeface="Times New Roman"/>
              </a:rPr>
              <a:t>g</a:t>
            </a:r>
            <a:r>
              <a:rPr lang="en-US" sz="1000" b="1" spc="-5" dirty="0" smtClean="0">
                <a:solidFill>
                  <a:srgbClr val="131413"/>
                </a:solidFill>
                <a:latin typeface="Times New Roman"/>
                <a:cs typeface="Times New Roman"/>
              </a:rPr>
              <a:t>anizat</a:t>
            </a:r>
            <a:r>
              <a:rPr lang="en-US" sz="1000" b="1" spc="5" dirty="0" smtClean="0">
                <a:solidFill>
                  <a:srgbClr val="131413"/>
                </a:solidFill>
                <a:latin typeface="Times New Roman"/>
                <a:cs typeface="Times New Roman"/>
              </a:rPr>
              <a:t>i</a:t>
            </a:r>
            <a:r>
              <a:rPr lang="en-US" sz="1000" b="1" dirty="0" smtClean="0">
                <a:solidFill>
                  <a:srgbClr val="131413"/>
                </a:solidFill>
                <a:latin typeface="Times New Roman"/>
                <a:cs typeface="Times New Roman"/>
              </a:rPr>
              <a:t>o</a:t>
            </a:r>
            <a:r>
              <a:rPr lang="en-US" sz="1000" b="1" spc="-5" dirty="0" smtClean="0">
                <a:solidFill>
                  <a:srgbClr val="131413"/>
                </a:solidFill>
                <a:latin typeface="Times New Roman"/>
                <a:cs typeface="Times New Roman"/>
              </a:rPr>
              <a:t>n </a:t>
            </a:r>
            <a:r>
              <a:rPr lang="en-US" sz="1000" b="1" spc="-5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ma</a:t>
            </a:r>
            <a:r>
              <a:rPr lang="en-US" sz="1000" b="1" spc="-10" dirty="0" smtClean="0">
                <a:solidFill>
                  <a:srgbClr val="131413"/>
                </a:solidFill>
                <a:latin typeface="Times New Roman"/>
                <a:cs typeface="Times New Roman"/>
              </a:rPr>
              <a:t>y </a:t>
            </a:r>
            <a:r>
              <a:rPr lang="en-US" sz="1000" b="1" spc="-5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ult</a:t>
            </a:r>
            <a:r>
              <a:rPr lang="en-US" sz="1000" b="1" spc="5" dirty="0" smtClean="0">
                <a:solidFill>
                  <a:srgbClr val="131413"/>
                </a:solidFill>
                <a:latin typeface="Times New Roman"/>
                <a:cs typeface="Times New Roman"/>
              </a:rPr>
              <a:t>i</a:t>
            </a:r>
            <a:r>
              <a:rPr lang="en-US" sz="1000" b="1" spc="-15" dirty="0" smtClean="0">
                <a:solidFill>
                  <a:srgbClr val="131413"/>
                </a:solidFill>
                <a:latin typeface="Times New Roman"/>
                <a:cs typeface="Times New Roman"/>
              </a:rPr>
              <a:t>m</a:t>
            </a:r>
            <a:r>
              <a:rPr lang="en-US" sz="1000" b="1" spc="10" dirty="0" smtClean="0">
                <a:solidFill>
                  <a:srgbClr val="131413"/>
                </a:solidFill>
                <a:latin typeface="Times New Roman"/>
                <a:cs typeface="Times New Roman"/>
              </a:rPr>
              <a:t>a</a:t>
            </a:r>
            <a:r>
              <a:rPr lang="en-US" sz="1000" b="1" spc="-5" dirty="0" smtClean="0">
                <a:solidFill>
                  <a:srgbClr val="131413"/>
                </a:solidFill>
                <a:latin typeface="Times New Roman"/>
                <a:cs typeface="Times New Roman"/>
              </a:rPr>
              <a:t>tel</a:t>
            </a:r>
            <a:r>
              <a:rPr lang="en-US" sz="1000" b="1" spc="-10" dirty="0" smtClean="0">
                <a:solidFill>
                  <a:srgbClr val="131413"/>
                </a:solidFill>
                <a:latin typeface="Times New Roman"/>
                <a:cs typeface="Times New Roman"/>
              </a:rPr>
              <a:t>y </a:t>
            </a:r>
            <a:r>
              <a:rPr lang="en-US" sz="1000" b="1" spc="-5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t</a:t>
            </a:r>
            <a:r>
              <a:rPr lang="en-US" sz="1000" b="1" spc="-5" dirty="0" smtClean="0">
                <a:solidFill>
                  <a:srgbClr val="131413"/>
                </a:solidFill>
                <a:latin typeface="Times New Roman"/>
                <a:cs typeface="Times New Roman"/>
              </a:rPr>
              <a:t>rigger indire</a:t>
            </a:r>
            <a:r>
              <a:rPr lang="en-US" sz="1000" b="1" spc="5" dirty="0" smtClean="0">
                <a:solidFill>
                  <a:srgbClr val="131413"/>
                </a:solidFill>
                <a:latin typeface="Times New Roman"/>
                <a:cs typeface="Times New Roman"/>
              </a:rPr>
              <a:t>c</a:t>
            </a:r>
            <a:r>
              <a:rPr lang="en-US" sz="1000" b="1" spc="-10" dirty="0" smtClean="0">
                <a:solidFill>
                  <a:srgbClr val="131413"/>
                </a:solidFill>
                <a:latin typeface="Times New Roman"/>
                <a:cs typeface="Times New Roman"/>
              </a:rPr>
              <a:t>t </a:t>
            </a:r>
            <a:r>
              <a:rPr lang="en-US" sz="1000" b="1" spc="3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c</a:t>
            </a:r>
            <a:r>
              <a:rPr lang="en-US" sz="1000" b="1" spc="5" dirty="0" smtClean="0">
                <a:solidFill>
                  <a:srgbClr val="131413"/>
                </a:solidFill>
                <a:latin typeface="Times New Roman"/>
                <a:cs typeface="Times New Roman"/>
              </a:rPr>
              <a:t>a</a:t>
            </a:r>
            <a:r>
              <a:rPr lang="en-US" sz="1000" b="1" spc="-5" dirty="0" smtClean="0">
                <a:solidFill>
                  <a:srgbClr val="131413"/>
                </a:solidFill>
                <a:latin typeface="Times New Roman"/>
                <a:cs typeface="Times New Roman"/>
              </a:rPr>
              <a:t>scadin</a:t>
            </a:r>
            <a:r>
              <a:rPr lang="en-US" sz="1000" b="1" spc="-10" dirty="0" smtClean="0">
                <a:solidFill>
                  <a:srgbClr val="131413"/>
                </a:solidFill>
                <a:latin typeface="Times New Roman"/>
                <a:cs typeface="Times New Roman"/>
              </a:rPr>
              <a:t>g </a:t>
            </a:r>
            <a:r>
              <a:rPr lang="en-US" sz="1000" b="1" spc="35"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e</a:t>
            </a:r>
            <a:r>
              <a:rPr lang="en-US" sz="1000" b="1" spc="-15" dirty="0" smtClean="0">
                <a:solidFill>
                  <a:srgbClr val="131413"/>
                </a:solidFill>
                <a:latin typeface="Times New Roman"/>
                <a:cs typeface="Times New Roman"/>
              </a:rPr>
              <a:t>f</a:t>
            </a:r>
            <a:r>
              <a:rPr lang="en-US" sz="1000" b="1" dirty="0" smtClean="0">
                <a:solidFill>
                  <a:srgbClr val="131413"/>
                </a:solidFill>
                <a:latin typeface="Times New Roman"/>
                <a:cs typeface="Times New Roman"/>
              </a:rPr>
              <a:t>f</a:t>
            </a:r>
            <a:r>
              <a:rPr lang="en-US" sz="1000" b="1" spc="-5" dirty="0" smtClean="0">
                <a:solidFill>
                  <a:srgbClr val="131413"/>
                </a:solidFill>
                <a:latin typeface="Times New Roman"/>
                <a:cs typeface="Times New Roman"/>
              </a:rPr>
              <a:t>ect</a:t>
            </a:r>
            <a:r>
              <a:rPr lang="en-US" sz="1000" b="1" spc="-10" dirty="0" smtClean="0">
                <a:solidFill>
                  <a:srgbClr val="131413"/>
                </a:solidFill>
                <a:latin typeface="Times New Roman"/>
                <a:cs typeface="Times New Roman"/>
              </a:rPr>
              <a:t>s </a:t>
            </a:r>
            <a:r>
              <a:rPr lang="en-US" sz="1000" b="1" spc="35"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that </a:t>
            </a:r>
            <a:r>
              <a:rPr lang="en-US" sz="1000" b="1" spc="35"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c</a:t>
            </a:r>
            <a:r>
              <a:rPr lang="en-US" sz="1000" b="1" dirty="0" smtClean="0">
                <a:solidFill>
                  <a:srgbClr val="131413"/>
                </a:solidFill>
                <a:latin typeface="Times New Roman"/>
                <a:cs typeface="Times New Roman"/>
              </a:rPr>
              <a:t>o</a:t>
            </a:r>
            <a:r>
              <a:rPr lang="en-US" sz="1000" b="1" spc="5" dirty="0" smtClean="0">
                <a:solidFill>
                  <a:srgbClr val="131413"/>
                </a:solidFill>
                <a:latin typeface="Times New Roman"/>
                <a:cs typeface="Times New Roman"/>
              </a:rPr>
              <a:t>ul</a:t>
            </a:r>
            <a:r>
              <a:rPr lang="en-US" sz="1000" b="1" spc="-5" dirty="0" smtClean="0">
                <a:solidFill>
                  <a:srgbClr val="131413"/>
                </a:solidFill>
                <a:latin typeface="Times New Roman"/>
                <a:cs typeface="Times New Roman"/>
              </a:rPr>
              <a:t>d </a:t>
            </a:r>
            <a:r>
              <a:rPr lang="en-US" sz="1000" b="1" spc="35" dirty="0" smtClean="0">
                <a:solidFill>
                  <a:srgbClr val="131413"/>
                </a:solidFill>
                <a:latin typeface="Times New Roman"/>
                <a:cs typeface="Times New Roman"/>
              </a:rPr>
              <a:t> </a:t>
            </a:r>
            <a:r>
              <a:rPr lang="en-US" sz="1000" b="1" dirty="0" smtClean="0">
                <a:solidFill>
                  <a:srgbClr val="131413"/>
                </a:solidFill>
                <a:latin typeface="Times New Roman"/>
                <a:cs typeface="Times New Roman"/>
              </a:rPr>
              <a:t>hav</a:t>
            </a:r>
            <a:r>
              <a:rPr lang="en-US" sz="1000" b="1" spc="-10" dirty="0" smtClean="0">
                <a:solidFill>
                  <a:srgbClr val="131413"/>
                </a:solidFill>
                <a:latin typeface="Times New Roman"/>
                <a:cs typeface="Times New Roman"/>
              </a:rPr>
              <a:t>e </a:t>
            </a:r>
            <a:r>
              <a:rPr lang="en-US" sz="1000" b="1" spc="3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p</a:t>
            </a:r>
            <a:r>
              <a:rPr lang="en-US" sz="1000" b="1" dirty="0" smtClean="0">
                <a:solidFill>
                  <a:srgbClr val="131413"/>
                </a:solidFill>
                <a:latin typeface="Times New Roman"/>
                <a:cs typeface="Times New Roman"/>
              </a:rPr>
              <a:t>rofoun</a:t>
            </a:r>
            <a:r>
              <a:rPr lang="en-US" sz="1000" b="1" spc="-10" dirty="0" smtClean="0">
                <a:solidFill>
                  <a:srgbClr val="131413"/>
                </a:solidFill>
                <a:latin typeface="Times New Roman"/>
                <a:cs typeface="Times New Roman"/>
              </a:rPr>
              <a:t>d </a:t>
            </a:r>
            <a:r>
              <a:rPr lang="en-US" sz="1000" b="1" spc="35"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r</a:t>
            </a:r>
            <a:r>
              <a:rPr lang="en-US" sz="1000" b="1" dirty="0" smtClean="0">
                <a:solidFill>
                  <a:srgbClr val="131413"/>
                </a:solidFill>
                <a:latin typeface="Times New Roman"/>
                <a:cs typeface="Times New Roman"/>
              </a:rPr>
              <a:t>eper</a:t>
            </a:r>
            <a:r>
              <a:rPr lang="en-US" sz="1000" b="1" spc="5" dirty="0" smtClean="0">
                <a:solidFill>
                  <a:srgbClr val="131413"/>
                </a:solidFill>
                <a:latin typeface="Times New Roman"/>
                <a:cs typeface="Times New Roman"/>
              </a:rPr>
              <a:t>c</a:t>
            </a:r>
            <a:r>
              <a:rPr lang="en-US" sz="1000" b="1" dirty="0" smtClean="0">
                <a:solidFill>
                  <a:srgbClr val="131413"/>
                </a:solidFill>
                <a:latin typeface="Times New Roman"/>
                <a:cs typeface="Times New Roman"/>
              </a:rPr>
              <a:t>uss</a:t>
            </a:r>
            <a:r>
              <a:rPr lang="en-US" sz="1000" b="1" spc="5" dirty="0" smtClean="0">
                <a:solidFill>
                  <a:srgbClr val="131413"/>
                </a:solidFill>
                <a:latin typeface="Times New Roman"/>
                <a:cs typeface="Times New Roman"/>
              </a:rPr>
              <a:t>ion </a:t>
            </a:r>
            <a:r>
              <a:rPr lang="en-US" sz="1000" b="1" dirty="0" smtClean="0">
                <a:solidFill>
                  <a:srgbClr val="131413"/>
                </a:solidFill>
                <a:latin typeface="Times New Roman"/>
                <a:cs typeface="Times New Roman"/>
              </a:rPr>
              <a:t>o</a:t>
            </a:r>
            <a:r>
              <a:rPr lang="en-US" sz="1000" b="1" spc="-5" dirty="0" smtClean="0">
                <a:solidFill>
                  <a:srgbClr val="131413"/>
                </a:solidFill>
                <a:latin typeface="Times New Roman"/>
                <a:cs typeface="Times New Roman"/>
              </a:rPr>
              <a:t>n  th</a:t>
            </a:r>
            <a:r>
              <a:rPr lang="en-US" sz="1000" b="1" spc="-10" dirty="0" smtClean="0">
                <a:solidFill>
                  <a:srgbClr val="131413"/>
                </a:solidFill>
                <a:latin typeface="Times New Roman"/>
                <a:cs typeface="Times New Roman"/>
              </a:rPr>
              <a:t>e </a:t>
            </a:r>
            <a:r>
              <a:rPr lang="en-US" sz="1000" b="1" spc="-5" dirty="0" smtClean="0">
                <a:solidFill>
                  <a:srgbClr val="131413"/>
                </a:solidFill>
                <a:latin typeface="Times New Roman"/>
                <a:cs typeface="Times New Roman"/>
              </a:rPr>
              <a:t> </a:t>
            </a:r>
            <a:r>
              <a:rPr lang="en-US" sz="1000" b="1" i="1" spc="5" dirty="0">
                <a:solidFill>
                  <a:srgbClr val="131413"/>
                </a:solidFill>
                <a:latin typeface="Times New Roman"/>
                <a:cs typeface="Times New Roman"/>
              </a:rPr>
              <a:t>V</a:t>
            </a:r>
            <a:r>
              <a:rPr lang="en-US" sz="1000" b="1" i="1" spc="-5" dirty="0" smtClean="0">
                <a:solidFill>
                  <a:srgbClr val="131413"/>
                </a:solidFill>
                <a:latin typeface="Times New Roman"/>
                <a:cs typeface="Times New Roman"/>
              </a:rPr>
              <a:t>ibr</a:t>
            </a:r>
            <a:r>
              <a:rPr lang="en-US" sz="1000" b="1" i="1" spc="5" dirty="0" smtClean="0">
                <a:solidFill>
                  <a:srgbClr val="131413"/>
                </a:solidFill>
                <a:latin typeface="Times New Roman"/>
                <a:cs typeface="Times New Roman"/>
              </a:rPr>
              <a:t>i</a:t>
            </a:r>
            <a:r>
              <a:rPr lang="en-US" sz="1000" b="1" i="1" dirty="0" smtClean="0">
                <a:solidFill>
                  <a:srgbClr val="131413"/>
                </a:solidFill>
                <a:latin typeface="Times New Roman"/>
                <a:cs typeface="Times New Roman"/>
              </a:rPr>
              <a:t>o</a:t>
            </a:r>
            <a:r>
              <a:rPr lang="en-US" sz="1000" b="1" i="1" spc="-5" dirty="0" smtClean="0">
                <a:solidFill>
                  <a:srgbClr val="131413"/>
                </a:solidFill>
                <a:latin typeface="Times New Roman"/>
                <a:cs typeface="Times New Roman"/>
              </a:rPr>
              <a:t>s</a:t>
            </a:r>
            <a:r>
              <a:rPr lang="en-US" sz="1000" b="1" spc="-5" dirty="0" smtClean="0">
                <a:solidFill>
                  <a:srgbClr val="131413"/>
                </a:solidFill>
                <a:latin typeface="Times New Roman"/>
                <a:cs typeface="Times New Roman"/>
              </a:rPr>
              <a:t>  (e.g.,  </a:t>
            </a:r>
            <a:r>
              <a:rPr lang="en-US" sz="1000" b="1" dirty="0" smtClean="0">
                <a:solidFill>
                  <a:srgbClr val="131413"/>
                </a:solidFill>
                <a:latin typeface="Times New Roman"/>
                <a:cs typeface="Times New Roman"/>
              </a:rPr>
              <a:t>b</a:t>
            </a:r>
            <a:r>
              <a:rPr lang="en-US" sz="1000" b="1" spc="-5" dirty="0" smtClean="0">
                <a:solidFill>
                  <a:srgbClr val="131413"/>
                </a:solidFill>
                <a:latin typeface="Times New Roman"/>
                <a:cs typeface="Times New Roman"/>
              </a:rPr>
              <a:t>y  </a:t>
            </a:r>
            <a:r>
              <a:rPr lang="en-US" sz="1000" b="1" spc="-10" dirty="0" smtClean="0">
                <a:solidFill>
                  <a:srgbClr val="131413"/>
                </a:solidFill>
                <a:latin typeface="Times New Roman"/>
                <a:cs typeface="Times New Roman"/>
              </a:rPr>
              <a:t>af</a:t>
            </a:r>
            <a:r>
              <a:rPr lang="en-US" sz="1000" b="1" spc="-5" dirty="0" smtClean="0">
                <a:solidFill>
                  <a:srgbClr val="131413"/>
                </a:solidFill>
                <a:latin typeface="Times New Roman"/>
                <a:cs typeface="Times New Roman"/>
              </a:rPr>
              <a:t>f</a:t>
            </a:r>
            <a:r>
              <a:rPr lang="en-US" sz="1000" b="1" dirty="0" smtClean="0">
                <a:solidFill>
                  <a:srgbClr val="131413"/>
                </a:solidFill>
                <a:latin typeface="Times New Roman"/>
                <a:cs typeface="Times New Roman"/>
              </a:rPr>
              <a:t>e</a:t>
            </a:r>
            <a:r>
              <a:rPr lang="en-US" sz="1000" b="1" spc="-5" dirty="0" smtClean="0">
                <a:solidFill>
                  <a:srgbClr val="131413"/>
                </a:solidFill>
                <a:latin typeface="Times New Roman"/>
                <a:cs typeface="Times New Roman"/>
              </a:rPr>
              <a:t>ctin</a:t>
            </a:r>
            <a:r>
              <a:rPr lang="en-US" sz="1000" b="1" spc="-10" dirty="0" smtClean="0">
                <a:solidFill>
                  <a:srgbClr val="131413"/>
                </a:solidFill>
                <a:latin typeface="Times New Roman"/>
                <a:cs typeface="Times New Roman"/>
              </a:rPr>
              <a:t>g </a:t>
            </a:r>
            <a:r>
              <a:rPr lang="en-US" sz="1000" b="1" spc="-5" dirty="0" smtClean="0">
                <a:solidFill>
                  <a:srgbClr val="131413"/>
                </a:solidFill>
                <a:latin typeface="Times New Roman"/>
                <a:cs typeface="Times New Roman"/>
              </a:rPr>
              <a:t> </a:t>
            </a:r>
            <a:r>
              <a:rPr lang="en-US" sz="1000" b="1" i="1" spc="-135" dirty="0" smtClean="0">
                <a:solidFill>
                  <a:srgbClr val="131413"/>
                </a:solidFill>
                <a:latin typeface="Times New Roman"/>
                <a:cs typeface="Times New Roman"/>
              </a:rPr>
              <a:t>V</a:t>
            </a:r>
            <a:r>
              <a:rPr lang="en-US" sz="1000" b="1" i="1" spc="-20" dirty="0" smtClean="0">
                <a:solidFill>
                  <a:srgbClr val="131413"/>
                </a:solidFill>
                <a:latin typeface="Times New Roman"/>
                <a:cs typeface="Times New Roman"/>
              </a:rPr>
              <a:t>i</a:t>
            </a:r>
            <a:r>
              <a:rPr lang="en-US" sz="1000" b="1" i="1" dirty="0" smtClean="0">
                <a:solidFill>
                  <a:srgbClr val="131413"/>
                </a:solidFill>
                <a:latin typeface="Times New Roman"/>
                <a:cs typeface="Times New Roman"/>
              </a:rPr>
              <a:t>b</a:t>
            </a:r>
            <a:r>
              <a:rPr lang="en-US" sz="1000" b="1" i="1" spc="45" dirty="0" smtClean="0">
                <a:solidFill>
                  <a:srgbClr val="131413"/>
                </a:solidFill>
                <a:latin typeface="Times New Roman"/>
                <a:cs typeface="Times New Roman"/>
              </a:rPr>
              <a:t>r</a:t>
            </a:r>
            <a:r>
              <a:rPr lang="en-US" sz="1000" b="1" i="1" spc="5" dirty="0" smtClean="0">
                <a:solidFill>
                  <a:srgbClr val="131413"/>
                </a:solidFill>
                <a:latin typeface="Times New Roman"/>
                <a:cs typeface="Times New Roman"/>
              </a:rPr>
              <a:t>i</a:t>
            </a:r>
            <a:r>
              <a:rPr lang="en-US" sz="1000" b="1" i="1" spc="-5" dirty="0" smtClean="0">
                <a:solidFill>
                  <a:srgbClr val="131413"/>
                </a:solidFill>
                <a:latin typeface="Times New Roman"/>
                <a:cs typeface="Times New Roman"/>
              </a:rPr>
              <a:t>o</a:t>
            </a:r>
            <a:r>
              <a:rPr lang="en-US" sz="1000" b="1" spc="-5" dirty="0" smtClean="0">
                <a:solidFill>
                  <a:srgbClr val="131413"/>
                </a:solidFill>
                <a:latin typeface="Times New Roman"/>
                <a:cs typeface="Times New Roman"/>
              </a:rPr>
              <a:t> e</a:t>
            </a:r>
            <a:r>
              <a:rPr lang="en-US" sz="1000" b="1" dirty="0" smtClean="0">
                <a:solidFill>
                  <a:srgbClr val="131413"/>
                </a:solidFill>
                <a:latin typeface="Times New Roman"/>
                <a:cs typeface="Times New Roman"/>
              </a:rPr>
              <a:t>n</a:t>
            </a:r>
            <a:r>
              <a:rPr lang="en-US" sz="1000" b="1" spc="-5" dirty="0" smtClean="0">
                <a:solidFill>
                  <a:srgbClr val="131413"/>
                </a:solidFill>
                <a:latin typeface="Times New Roman"/>
                <a:cs typeface="Times New Roman"/>
              </a:rPr>
              <a:t>v</a:t>
            </a:r>
            <a:r>
              <a:rPr lang="en-US" sz="1000" b="1" spc="10" dirty="0" smtClean="0">
                <a:solidFill>
                  <a:srgbClr val="131413"/>
                </a:solidFill>
                <a:latin typeface="Times New Roman"/>
                <a:cs typeface="Times New Roman"/>
              </a:rPr>
              <a:t>i</a:t>
            </a:r>
            <a:r>
              <a:rPr lang="en-US" sz="1000" b="1" spc="-5" dirty="0" smtClean="0">
                <a:solidFill>
                  <a:srgbClr val="131413"/>
                </a:solidFill>
                <a:latin typeface="Times New Roman"/>
                <a:cs typeface="Times New Roman"/>
              </a:rPr>
              <a:t>ronme</a:t>
            </a:r>
            <a:r>
              <a:rPr lang="en-US" sz="1000" b="1" dirty="0" smtClean="0">
                <a:solidFill>
                  <a:srgbClr val="131413"/>
                </a:solidFill>
                <a:latin typeface="Times New Roman"/>
                <a:cs typeface="Times New Roman"/>
              </a:rPr>
              <a:t>n</a:t>
            </a:r>
            <a:r>
              <a:rPr lang="en-US" sz="1000" b="1" spc="-5" dirty="0" smtClean="0">
                <a:solidFill>
                  <a:srgbClr val="131413"/>
                </a:solidFill>
                <a:latin typeface="Times New Roman"/>
                <a:cs typeface="Times New Roman"/>
              </a:rPr>
              <a:t>ta</a:t>
            </a:r>
            <a:r>
              <a:rPr lang="en-US" sz="1000" b="1" spc="-10" dirty="0" smtClean="0">
                <a:solidFill>
                  <a:srgbClr val="131413"/>
                </a:solidFill>
                <a:latin typeface="Times New Roman"/>
                <a:cs typeface="Times New Roman"/>
              </a:rPr>
              <a:t>l  </a:t>
            </a:r>
            <a:r>
              <a:rPr lang="en-US" sz="1000" b="1" spc="-5" dirty="0" smtClean="0">
                <a:solidFill>
                  <a:srgbClr val="131413"/>
                </a:solidFill>
                <a:latin typeface="Times New Roman"/>
                <a:cs typeface="Times New Roman"/>
              </a:rPr>
              <a:t>reser</a:t>
            </a:r>
            <a:r>
              <a:rPr lang="en-US" sz="1000" b="1" dirty="0" smtClean="0">
                <a:solidFill>
                  <a:srgbClr val="131413"/>
                </a:solidFill>
                <a:latin typeface="Times New Roman"/>
                <a:cs typeface="Times New Roman"/>
              </a:rPr>
              <a:t>vo</a:t>
            </a:r>
            <a:r>
              <a:rPr lang="en-US" sz="1000" b="1" spc="-5" dirty="0" smtClean="0">
                <a:solidFill>
                  <a:srgbClr val="131413"/>
                </a:solidFill>
                <a:latin typeface="Times New Roman"/>
                <a:cs typeface="Times New Roman"/>
              </a:rPr>
              <a:t>irs </a:t>
            </a:r>
            <a:r>
              <a:rPr lang="en-US" sz="1000" b="1" spc="5" dirty="0" smtClean="0">
                <a:solidFill>
                  <a:srgbClr val="131413"/>
                </a:solidFill>
                <a:latin typeface="Times New Roman"/>
                <a:cs typeface="Times New Roman"/>
              </a:rPr>
              <a:t>an</a:t>
            </a:r>
            <a:r>
              <a:rPr lang="en-US" sz="1000" b="1" spc="-5" dirty="0" smtClean="0">
                <a:solidFill>
                  <a:srgbClr val="131413"/>
                </a:solidFill>
                <a:latin typeface="Times New Roman"/>
                <a:cs typeface="Times New Roman"/>
              </a:rPr>
              <a:t>d </a:t>
            </a:r>
            <a:r>
              <a:rPr lang="en-US" sz="1000" b="1" spc="-4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t</a:t>
            </a:r>
            <a:r>
              <a:rPr lang="en-US" sz="1000" b="1" dirty="0" smtClean="0">
                <a:solidFill>
                  <a:srgbClr val="131413"/>
                </a:solidFill>
                <a:latin typeface="Times New Roman"/>
                <a:cs typeface="Times New Roman"/>
              </a:rPr>
              <a:t>rophi</a:t>
            </a:r>
            <a:r>
              <a:rPr lang="en-US" sz="1000" b="1" spc="-10" dirty="0" smtClean="0">
                <a:solidFill>
                  <a:srgbClr val="131413"/>
                </a:solidFill>
                <a:latin typeface="Times New Roman"/>
                <a:cs typeface="Times New Roman"/>
              </a:rPr>
              <a:t>c </a:t>
            </a:r>
            <a:r>
              <a:rPr lang="en-US" sz="1000" b="1" spc="-40" dirty="0" smtClean="0">
                <a:solidFill>
                  <a:srgbClr val="131413"/>
                </a:solidFill>
                <a:latin typeface="Times New Roman"/>
                <a:cs typeface="Times New Roman"/>
              </a:rPr>
              <a:t> </a:t>
            </a:r>
            <a:r>
              <a:rPr lang="en-US" sz="1000" b="1" spc="5" dirty="0" smtClean="0">
                <a:solidFill>
                  <a:srgbClr val="131413"/>
                </a:solidFill>
                <a:latin typeface="Times New Roman"/>
                <a:cs typeface="Times New Roman"/>
              </a:rPr>
              <a:t>i</a:t>
            </a:r>
            <a:r>
              <a:rPr lang="en-US" sz="1000" b="1" dirty="0" smtClean="0">
                <a:solidFill>
                  <a:srgbClr val="131413"/>
                </a:solidFill>
                <a:latin typeface="Times New Roman"/>
                <a:cs typeface="Times New Roman"/>
              </a:rPr>
              <a:t>nteractions)</a:t>
            </a:r>
            <a:endParaRPr lang="en-US" sz="1000" b="1" dirty="0" smtClean="0">
              <a:solidFill>
                <a:prstClr val="black"/>
              </a:solidFill>
              <a:latin typeface="Times New Roman"/>
              <a:cs typeface="Times New Roman"/>
            </a:endParaRPr>
          </a:p>
          <a:p>
            <a:pPr marL="12700" marR="12700" algn="just" fontAlgn="auto">
              <a:lnSpc>
                <a:spcPct val="97600"/>
              </a:lnSpc>
              <a:spcBef>
                <a:spcPts val="0"/>
              </a:spcBef>
              <a:spcAft>
                <a:spcPts val="0"/>
              </a:spcAft>
            </a:pPr>
            <a:endParaRPr sz="850" dirty="0">
              <a:solidFill>
                <a:prstClr val="black"/>
              </a:solidFill>
              <a:latin typeface="Times New Roman"/>
              <a:cs typeface="Times New Roman"/>
            </a:endParaRPr>
          </a:p>
        </p:txBody>
      </p:sp>
    </p:spTree>
    <p:extLst>
      <p:ext uri="{BB962C8B-B14F-4D97-AF65-F5344CB8AC3E}">
        <p14:creationId xmlns:p14="http://schemas.microsoft.com/office/powerpoint/2010/main" val="805205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dirty="0"/>
          </a:p>
        </p:txBody>
      </p:sp>
      <p:sp>
        <p:nvSpPr>
          <p:cNvPr id="4" name="object 7"/>
          <p:cNvSpPr/>
          <p:nvPr/>
        </p:nvSpPr>
        <p:spPr>
          <a:xfrm>
            <a:off x="457200" y="598503"/>
            <a:ext cx="8229600" cy="4573804"/>
          </a:xfrm>
          <a:prstGeom prst="rect">
            <a:avLst/>
          </a:prstGeom>
          <a:blipFill>
            <a:blip r:embed="rId2" cstate="print"/>
            <a:stretch>
              <a:fillRect/>
            </a:stretch>
          </a:blipFill>
        </p:spPr>
        <p:txBody>
          <a:bodyPr wrap="square" lIns="0" tIns="0" rIns="0" bIns="0" rtlCol="0">
            <a:noAutofit/>
          </a:bodyPr>
          <a:lstStyle/>
          <a:p>
            <a:pPr fontAlgn="auto">
              <a:spcBef>
                <a:spcPts val="0"/>
              </a:spcBef>
              <a:spcAft>
                <a:spcPts val="0"/>
              </a:spcAft>
            </a:pPr>
            <a:endParaRPr>
              <a:solidFill>
                <a:prstClr val="black"/>
              </a:solidFill>
              <a:latin typeface="Perpetua"/>
            </a:endParaRPr>
          </a:p>
        </p:txBody>
      </p:sp>
      <p:sp>
        <p:nvSpPr>
          <p:cNvPr id="6" name="Rectangle 5"/>
          <p:cNvSpPr/>
          <p:nvPr/>
        </p:nvSpPr>
        <p:spPr>
          <a:xfrm>
            <a:off x="533400" y="5562600"/>
            <a:ext cx="8382000" cy="846386"/>
          </a:xfrm>
          <a:prstGeom prst="rect">
            <a:avLst/>
          </a:prstGeom>
        </p:spPr>
        <p:txBody>
          <a:bodyPr wrap="square">
            <a:spAutoFit/>
          </a:bodyPr>
          <a:lstStyle/>
          <a:p>
            <a:pPr marL="12700" marR="12700" fontAlgn="auto">
              <a:lnSpc>
                <a:spcPct val="97600"/>
              </a:lnSpc>
              <a:spcBef>
                <a:spcPts val="0"/>
              </a:spcBef>
              <a:spcAft>
                <a:spcPts val="0"/>
              </a:spcAft>
            </a:pPr>
            <a:r>
              <a:rPr lang="en-US" sz="1000" b="1" spc="20" dirty="0" smtClean="0">
                <a:solidFill>
                  <a:srgbClr val="131413"/>
                </a:solidFill>
                <a:latin typeface="Times New Roman" panose="02020603050405020304" pitchFamily="18" charset="0"/>
                <a:cs typeface="Times New Roman" panose="02020603050405020304" pitchFamily="18" charset="0"/>
              </a:rPr>
              <a:t>Figure</a:t>
            </a:r>
            <a:r>
              <a:rPr lang="en-US" sz="1000" b="1" spc="3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2.  </a:t>
            </a:r>
            <a:r>
              <a:rPr lang="en-US" sz="1000" b="1" spc="-10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Long-term</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changes in</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plankton</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assemblages</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in</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the North</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Atlantic</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and</a:t>
            </a:r>
            <a:r>
              <a:rPr lang="en-US" sz="1000" b="1" spc="3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North</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Sea</a:t>
            </a:r>
            <a:r>
              <a:rPr lang="en-US" sz="1000" b="1" spc="-5" dirty="0" smtClean="0">
                <a:solidFill>
                  <a:srgbClr val="131413"/>
                </a:solidFill>
                <a:latin typeface="Times New Roman" panose="02020603050405020304" pitchFamily="18" charset="0"/>
                <a:cs typeface="Times New Roman" panose="02020603050405020304" pitchFamily="18" charset="0"/>
              </a:rPr>
              <a:t> spanning</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four</a:t>
            </a:r>
            <a:r>
              <a:rPr lang="en-US" sz="1000" b="1" spc="3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decades. Plankton</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data</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recorded</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by</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the</a:t>
            </a:r>
            <a:r>
              <a:rPr lang="en-US" sz="1000" b="1" spc="-5" dirty="0" smtClean="0">
                <a:solidFill>
                  <a:srgbClr val="131413"/>
                </a:solidFill>
                <a:latin typeface="Times New Roman" panose="02020603050405020304" pitchFamily="18" charset="0"/>
                <a:cs typeface="Times New Roman" panose="02020603050405020304" pitchFamily="18" charset="0"/>
              </a:rPr>
              <a:t> </a:t>
            </a:r>
            <a:br>
              <a:rPr lang="en-US" sz="1000" b="1" spc="-5" dirty="0" smtClean="0">
                <a:solidFill>
                  <a:srgbClr val="131413"/>
                </a:solidFill>
                <a:latin typeface="Times New Roman" panose="02020603050405020304" pitchFamily="18" charset="0"/>
                <a:cs typeface="Times New Roman" panose="02020603050405020304" pitchFamily="18" charset="0"/>
              </a:rPr>
            </a:br>
            <a:r>
              <a:rPr lang="en-US" sz="1000" b="1" spc="-10" dirty="0" smtClean="0">
                <a:solidFill>
                  <a:srgbClr val="131413"/>
                </a:solidFill>
                <a:latin typeface="Times New Roman" panose="02020603050405020304" pitchFamily="18" charset="0"/>
                <a:cs typeface="Times New Roman" panose="02020603050405020304" pitchFamily="18" charset="0"/>
              </a:rPr>
              <a:t>CPR</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survey</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in</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the</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North Atlantic</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and</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North</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Sea</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show </a:t>
            </a:r>
            <a:r>
              <a:rPr lang="en-US" sz="1000" b="1" spc="-10" dirty="0" smtClean="0">
                <a:solidFill>
                  <a:srgbClr val="131413"/>
                </a:solidFill>
                <a:latin typeface="Times New Roman" panose="02020603050405020304" pitchFamily="18" charset="0"/>
                <a:cs typeface="Times New Roman" panose="02020603050405020304" pitchFamily="18" charset="0"/>
              </a:rPr>
              <a:t>the</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increase</a:t>
            </a:r>
            <a:r>
              <a:rPr lang="en-US" sz="1000" b="1" spc="5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in</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dominance</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of warm-water</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copepod</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species</a:t>
            </a:r>
            <a:r>
              <a:rPr lang="en-US" sz="1000" b="1" spc="-5" dirty="0" smtClean="0">
                <a:solidFill>
                  <a:srgbClr val="131413"/>
                </a:solidFill>
                <a:latin typeface="Times New Roman" panose="02020603050405020304" pitchFamily="18" charset="0"/>
                <a:cs typeface="Times New Roman" panose="02020603050405020304" pitchFamily="18" charset="0"/>
              </a:rPr>
              <a:t> </a:t>
            </a:r>
            <a:r>
              <a:rPr lang="en-US" sz="1000" b="1" spc="-20" dirty="0" smtClean="0">
                <a:solidFill>
                  <a:srgbClr val="131413"/>
                </a:solidFill>
                <a:latin typeface="Times New Roman" panose="02020603050405020304" pitchFamily="18" charset="0"/>
                <a:cs typeface="Times New Roman" panose="02020603050405020304" pitchFamily="18" charset="0"/>
              </a:rPr>
              <a:t>(</a:t>
            </a:r>
            <a:r>
              <a:rPr lang="en-US" sz="1000" b="1" spc="5" dirty="0" err="1" smtClean="0">
                <a:solidFill>
                  <a:srgbClr val="131413"/>
                </a:solidFill>
                <a:latin typeface="Times New Roman" panose="02020603050405020304" pitchFamily="18" charset="0"/>
                <a:cs typeface="Times New Roman" panose="02020603050405020304" pitchFamily="18" charset="0"/>
              </a:rPr>
              <a:t>Calanus</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dirty="0" err="1" smtClean="0">
                <a:solidFill>
                  <a:srgbClr val="131413"/>
                </a:solidFill>
                <a:latin typeface="Times New Roman" panose="02020603050405020304" pitchFamily="18" charset="0"/>
                <a:cs typeface="Times New Roman" panose="02020603050405020304" pitchFamily="18" charset="0"/>
              </a:rPr>
              <a:t>helgol</a:t>
            </a:r>
            <a:r>
              <a:rPr lang="en-US" sz="1000" b="1" spc="5" dirty="0" err="1" smtClean="0">
                <a:solidFill>
                  <a:srgbClr val="131413"/>
                </a:solidFill>
                <a:latin typeface="Times New Roman" panose="02020603050405020304" pitchFamily="18" charset="0"/>
                <a:cs typeface="Times New Roman" panose="02020603050405020304" pitchFamily="18" charset="0"/>
              </a:rPr>
              <a:t>a</a:t>
            </a:r>
            <a:r>
              <a:rPr lang="en-US" sz="1000" b="1" spc="-10" dirty="0" err="1" smtClean="0">
                <a:solidFill>
                  <a:srgbClr val="131413"/>
                </a:solidFill>
                <a:latin typeface="Times New Roman" panose="02020603050405020304" pitchFamily="18" charset="0"/>
                <a:cs typeface="Times New Roman" panose="02020603050405020304" pitchFamily="18" charset="0"/>
              </a:rPr>
              <a:t>ndicu</a:t>
            </a:r>
            <a:r>
              <a:rPr lang="en-US" sz="1000" b="1" spc="-15" dirty="0" err="1" smtClean="0">
                <a:solidFill>
                  <a:srgbClr val="131413"/>
                </a:solidFill>
                <a:latin typeface="Times New Roman" panose="02020603050405020304" pitchFamily="18" charset="0"/>
                <a:cs typeface="Times New Roman" panose="02020603050405020304" pitchFamily="18" charset="0"/>
              </a:rPr>
              <a:t>s</a:t>
            </a:r>
            <a:r>
              <a:rPr lang="en-US" sz="1000" b="1" spc="-15" dirty="0" smtClean="0">
                <a:solidFill>
                  <a:srgbClr val="131413"/>
                </a:solidFill>
                <a:latin typeface="Times New Roman" panose="02020603050405020304" pitchFamily="18" charset="0"/>
                <a:cs typeface="Times New Roman" panose="02020603050405020304" pitchFamily="18" charset="0"/>
              </a:rPr>
              <a:t>)</a:t>
            </a:r>
            <a:r>
              <a:rPr lang="en-US" sz="1000" b="1" spc="-10" dirty="0" smtClean="0">
                <a:solidFill>
                  <a:srgbClr val="131413"/>
                </a:solidFill>
                <a:latin typeface="Times New Roman" panose="02020603050405020304" pitchFamily="18" charset="0"/>
                <a:cs typeface="Times New Roman" panose="02020603050405020304" pitchFamily="18" charset="0"/>
              </a:rPr>
              <a:t> </a:t>
            </a:r>
            <a:r>
              <a:rPr lang="en-US" sz="1000" b="1" spc="-20" dirty="0" smtClean="0">
                <a:solidFill>
                  <a:srgbClr val="131413"/>
                </a:solidFill>
                <a:latin typeface="Times New Roman" panose="02020603050405020304" pitchFamily="18" charset="0"/>
                <a:cs typeface="Times New Roman" panose="02020603050405020304" pitchFamily="18" charset="0"/>
              </a:rPr>
              <a:t>(</a:t>
            </a:r>
            <a:r>
              <a:rPr lang="en-US" sz="1000" b="1" spc="20" dirty="0" smtClean="0">
                <a:solidFill>
                  <a:srgbClr val="131413"/>
                </a:solidFill>
                <a:latin typeface="Times New Roman" panose="02020603050405020304" pitchFamily="18" charset="0"/>
                <a:cs typeface="Times New Roman" panose="02020603050405020304" pitchFamily="18" charset="0"/>
              </a:rPr>
              <a:t>g</a:t>
            </a:r>
            <a:r>
              <a:rPr lang="en-US" sz="1000" b="1" spc="-15" dirty="0" smtClean="0">
                <a:solidFill>
                  <a:srgbClr val="131413"/>
                </a:solidFill>
                <a:latin typeface="Times New Roman" panose="02020603050405020304" pitchFamily="18" charset="0"/>
                <a:cs typeface="Times New Roman" panose="02020603050405020304" pitchFamily="18" charset="0"/>
              </a:rPr>
              <a:t>r</a:t>
            </a:r>
            <a:r>
              <a:rPr lang="en-US" sz="1000" b="1" spc="-10" dirty="0" smtClean="0">
                <a:solidFill>
                  <a:srgbClr val="131413"/>
                </a:solidFill>
                <a:latin typeface="Times New Roman" panose="02020603050405020304" pitchFamily="18" charset="0"/>
                <a:cs typeface="Times New Roman" panose="02020603050405020304" pitchFamily="18" charset="0"/>
              </a:rPr>
              <a:t>ee</a:t>
            </a:r>
            <a:r>
              <a:rPr lang="en-US" sz="1000" b="1" spc="-15" dirty="0" smtClean="0">
                <a:solidFill>
                  <a:srgbClr val="131413"/>
                </a:solidFill>
                <a:latin typeface="Times New Roman" panose="02020603050405020304" pitchFamily="18" charset="0"/>
                <a:cs typeface="Times New Roman" panose="02020603050405020304" pitchFamily="18" charset="0"/>
              </a:rPr>
              <a:t>n)</a:t>
            </a:r>
            <a:r>
              <a:rPr lang="en-US" sz="1000" b="1" spc="40" dirty="0" smtClean="0">
                <a:solidFill>
                  <a:srgbClr val="131413"/>
                </a:solidFill>
                <a:latin typeface="Times New Roman" panose="02020603050405020304" pitchFamily="18" charset="0"/>
                <a:cs typeface="Times New Roman" panose="02020603050405020304" pitchFamily="18" charset="0"/>
              </a:rPr>
              <a:t> </a:t>
            </a:r>
            <a:br>
              <a:rPr lang="en-US" sz="1000" b="1" spc="40" dirty="0" smtClean="0">
                <a:solidFill>
                  <a:srgbClr val="131413"/>
                </a:solidFill>
                <a:latin typeface="Times New Roman" panose="02020603050405020304" pitchFamily="18" charset="0"/>
                <a:cs typeface="Times New Roman" panose="02020603050405020304" pitchFamily="18" charset="0"/>
              </a:rPr>
            </a:br>
            <a:r>
              <a:rPr lang="en-US" sz="1000" b="1" spc="-5" dirty="0" smtClean="0">
                <a:solidFill>
                  <a:srgbClr val="131413"/>
                </a:solidFill>
                <a:latin typeface="Times New Roman" panose="02020603050405020304" pitchFamily="18" charset="0"/>
                <a:cs typeface="Times New Roman" panose="02020603050405020304" pitchFamily="18" charset="0"/>
              </a:rPr>
              <a:t>and</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concomitant decrease</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of</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cold-water</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species</a:t>
            </a:r>
            <a:r>
              <a:rPr lang="en-US" sz="1000" b="1" spc="-5" dirty="0" smtClean="0">
                <a:solidFill>
                  <a:srgbClr val="131413"/>
                </a:solidFill>
                <a:latin typeface="Times New Roman" panose="02020603050405020304" pitchFamily="18" charset="0"/>
                <a:cs typeface="Times New Roman" panose="02020603050405020304" pitchFamily="18" charset="0"/>
              </a:rPr>
              <a:t> </a:t>
            </a:r>
            <a:r>
              <a:rPr lang="en-US" sz="1000" b="1" spc="-20" dirty="0" smtClean="0">
                <a:solidFill>
                  <a:srgbClr val="131413"/>
                </a:solidFill>
                <a:latin typeface="Times New Roman" panose="02020603050405020304" pitchFamily="18" charset="0"/>
                <a:cs typeface="Times New Roman" panose="02020603050405020304" pitchFamily="18" charset="0"/>
              </a:rPr>
              <a:t>(</a:t>
            </a:r>
            <a:r>
              <a:rPr lang="en-US" sz="1000" b="1" spc="5" dirty="0" err="1" smtClean="0">
                <a:solidFill>
                  <a:srgbClr val="131413"/>
                </a:solidFill>
                <a:latin typeface="Times New Roman" panose="02020603050405020304" pitchFamily="18" charset="0"/>
                <a:cs typeface="Times New Roman" panose="02020603050405020304" pitchFamily="18" charset="0"/>
              </a:rPr>
              <a:t>Calanus</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err="1" smtClean="0">
                <a:solidFill>
                  <a:srgbClr val="131413"/>
                </a:solidFill>
                <a:latin typeface="Times New Roman" panose="02020603050405020304" pitchFamily="18" charset="0"/>
                <a:cs typeface="Times New Roman" panose="02020603050405020304" pitchFamily="18" charset="0"/>
              </a:rPr>
              <a:t>finma</a:t>
            </a:r>
            <a:r>
              <a:rPr lang="en-US" sz="1000" b="1" spc="-35" dirty="0" err="1" smtClean="0">
                <a:solidFill>
                  <a:srgbClr val="131413"/>
                </a:solidFill>
                <a:latin typeface="Times New Roman" panose="02020603050405020304" pitchFamily="18" charset="0"/>
                <a:cs typeface="Times New Roman" panose="02020603050405020304" pitchFamily="18" charset="0"/>
              </a:rPr>
              <a:t>r</a:t>
            </a:r>
            <a:r>
              <a:rPr lang="en-US" sz="1000" b="1" spc="-10" dirty="0" err="1" smtClean="0">
                <a:solidFill>
                  <a:srgbClr val="131413"/>
                </a:solidFill>
                <a:latin typeface="Times New Roman" panose="02020603050405020304" pitchFamily="18" charset="0"/>
                <a:cs typeface="Times New Roman" panose="02020603050405020304" pitchFamily="18" charset="0"/>
              </a:rPr>
              <a:t>chicus</a:t>
            </a:r>
            <a:r>
              <a:rPr lang="en-US" sz="1000" b="1" spc="-1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over</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the</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period</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1960</a:t>
            </a:r>
            <a:r>
              <a:rPr lang="en-US" sz="1000" b="1" spc="-55" dirty="0" smtClean="0">
                <a:solidFill>
                  <a:srgbClr val="131413"/>
                </a:solidFill>
                <a:latin typeface="Times New Roman" panose="02020603050405020304" pitchFamily="18" charset="0"/>
                <a:cs typeface="Times New Roman" panose="02020603050405020304" pitchFamily="18" charset="0"/>
              </a:rPr>
              <a:t>–</a:t>
            </a:r>
            <a:r>
              <a:rPr lang="en-US" sz="1000" b="1" spc="-5" dirty="0" smtClean="0">
                <a:solidFill>
                  <a:srgbClr val="131413"/>
                </a:solidFill>
                <a:latin typeface="Times New Roman" panose="02020603050405020304" pitchFamily="18" charset="0"/>
                <a:cs typeface="Times New Roman" panose="02020603050405020304" pitchFamily="18" charset="0"/>
              </a:rPr>
              <a:t>2002. </a:t>
            </a:r>
            <a:br>
              <a:rPr lang="en-US" sz="1000" b="1" spc="-5" dirty="0" smtClean="0">
                <a:solidFill>
                  <a:srgbClr val="131413"/>
                </a:solidFill>
                <a:latin typeface="Times New Roman" panose="02020603050405020304" pitchFamily="18" charset="0"/>
                <a:cs typeface="Times New Roman" panose="02020603050405020304" pitchFamily="18" charset="0"/>
              </a:rPr>
            </a:br>
            <a:r>
              <a:rPr lang="en-US" sz="1000" b="1" spc="-5" dirty="0" smtClean="0">
                <a:solidFill>
                  <a:srgbClr val="131413"/>
                </a:solidFill>
                <a:latin typeface="Times New Roman" panose="02020603050405020304" pitchFamily="18" charset="0"/>
                <a:cs typeface="Times New Roman" panose="02020603050405020304" pitchFamily="18" charset="0"/>
              </a:rPr>
              <a:t/>
            </a:r>
            <a:br>
              <a:rPr lang="en-US" sz="1000" b="1" spc="-5" dirty="0" smtClean="0">
                <a:solidFill>
                  <a:srgbClr val="131413"/>
                </a:solidFill>
                <a:latin typeface="Times New Roman" panose="02020603050405020304" pitchFamily="18" charset="0"/>
                <a:cs typeface="Times New Roman" panose="02020603050405020304" pitchFamily="18" charset="0"/>
              </a:rPr>
            </a:br>
            <a:r>
              <a:rPr lang="en-US" sz="1000" b="1" i="1" spc="-10" dirty="0" smtClean="0">
                <a:solidFill>
                  <a:srgbClr val="131413"/>
                </a:solidFill>
                <a:latin typeface="Times New Roman" panose="02020603050405020304" pitchFamily="18" charset="0"/>
                <a:cs typeface="Times New Roman" panose="02020603050405020304" pitchFamily="18" charset="0"/>
              </a:rPr>
              <a:t>Copyright©</a:t>
            </a:r>
            <a:r>
              <a:rPr lang="en-US" sz="1000" b="1" i="1" spc="40" dirty="0" smtClean="0">
                <a:solidFill>
                  <a:srgbClr val="131413"/>
                </a:solidFill>
                <a:latin typeface="Times New Roman" panose="02020603050405020304" pitchFamily="18" charset="0"/>
                <a:cs typeface="Times New Roman" panose="02020603050405020304" pitchFamily="18" charset="0"/>
              </a:rPr>
              <a:t> </a:t>
            </a:r>
            <a:r>
              <a:rPr lang="en-US" sz="1000" b="1" i="1" spc="-5" dirty="0" smtClean="0">
                <a:solidFill>
                  <a:srgbClr val="131413"/>
                </a:solidFill>
                <a:latin typeface="Times New Roman" panose="02020603050405020304" pitchFamily="18" charset="0"/>
                <a:cs typeface="Times New Roman" panose="02020603050405020304" pitchFamily="18" charset="0"/>
              </a:rPr>
              <a:t>2010</a:t>
            </a:r>
            <a:r>
              <a:rPr lang="en-US" sz="1000" b="1" i="1" spc="40" dirty="0" smtClean="0">
                <a:solidFill>
                  <a:srgbClr val="131413"/>
                </a:solidFill>
                <a:latin typeface="Times New Roman" panose="02020603050405020304" pitchFamily="18" charset="0"/>
                <a:cs typeface="Times New Roman" panose="02020603050405020304" pitchFamily="18" charset="0"/>
              </a:rPr>
              <a:t> </a:t>
            </a:r>
            <a:r>
              <a:rPr lang="en-US" sz="1000" b="1" i="1" spc="-10" dirty="0" smtClean="0">
                <a:solidFill>
                  <a:srgbClr val="131413"/>
                </a:solidFill>
                <a:latin typeface="Times New Roman" panose="02020603050405020304" pitchFamily="18" charset="0"/>
                <a:cs typeface="Times New Roman" panose="02020603050405020304" pitchFamily="18" charset="0"/>
              </a:rPr>
              <a:t>Sir</a:t>
            </a:r>
            <a:r>
              <a:rPr lang="en-US" sz="1000" b="1" i="1" spc="40" dirty="0" smtClean="0">
                <a:solidFill>
                  <a:srgbClr val="131413"/>
                </a:solidFill>
                <a:latin typeface="Times New Roman" panose="02020603050405020304" pitchFamily="18" charset="0"/>
                <a:cs typeface="Times New Roman" panose="02020603050405020304" pitchFamily="18" charset="0"/>
              </a:rPr>
              <a:t> </a:t>
            </a:r>
            <a:r>
              <a:rPr lang="en-US" sz="1000" b="1" i="1" spc="-10" dirty="0" err="1" smtClean="0">
                <a:solidFill>
                  <a:srgbClr val="131413"/>
                </a:solidFill>
                <a:latin typeface="Times New Roman" panose="02020603050405020304" pitchFamily="18" charset="0"/>
                <a:cs typeface="Times New Roman" panose="02020603050405020304" pitchFamily="18" charset="0"/>
              </a:rPr>
              <a:t>Alister</a:t>
            </a:r>
            <a:r>
              <a:rPr lang="en-US" sz="1000" b="1" i="1" spc="-10" dirty="0" smtClean="0">
                <a:solidFill>
                  <a:srgbClr val="131413"/>
                </a:solidFill>
                <a:latin typeface="Times New Roman" panose="02020603050405020304" pitchFamily="18" charset="0"/>
                <a:cs typeface="Times New Roman" panose="02020603050405020304" pitchFamily="18" charset="0"/>
              </a:rPr>
              <a:t> Hardy</a:t>
            </a:r>
            <a:r>
              <a:rPr lang="en-US" sz="1000" b="1" i="1" spc="40" dirty="0" smtClean="0">
                <a:solidFill>
                  <a:srgbClr val="131413"/>
                </a:solidFill>
                <a:latin typeface="Times New Roman" panose="02020603050405020304" pitchFamily="18" charset="0"/>
                <a:cs typeface="Times New Roman" panose="02020603050405020304" pitchFamily="18" charset="0"/>
              </a:rPr>
              <a:t> </a:t>
            </a:r>
            <a:r>
              <a:rPr lang="en-US" sz="1000" b="1" i="1" spc="-5" dirty="0" smtClean="0">
                <a:solidFill>
                  <a:srgbClr val="131413"/>
                </a:solidFill>
                <a:latin typeface="Times New Roman" panose="02020603050405020304" pitchFamily="18" charset="0"/>
                <a:cs typeface="Times New Roman" panose="02020603050405020304" pitchFamily="18" charset="0"/>
              </a:rPr>
              <a:t>Foundation</a:t>
            </a:r>
            <a:r>
              <a:rPr lang="en-US" sz="1000" b="1" i="1" spc="45" dirty="0" smtClean="0">
                <a:solidFill>
                  <a:srgbClr val="131413"/>
                </a:solidFill>
                <a:latin typeface="Times New Roman" panose="02020603050405020304" pitchFamily="18" charset="0"/>
                <a:cs typeface="Times New Roman" panose="02020603050405020304" pitchFamily="18" charset="0"/>
              </a:rPr>
              <a:t> </a:t>
            </a:r>
            <a:r>
              <a:rPr lang="en-US" sz="1000" b="1" i="1" spc="-10" dirty="0" smtClean="0">
                <a:solidFill>
                  <a:srgbClr val="131413"/>
                </a:solidFill>
                <a:latin typeface="Times New Roman" panose="02020603050405020304" pitchFamily="18" charset="0"/>
                <a:cs typeface="Times New Roman" panose="02020603050405020304" pitchFamily="18" charset="0"/>
              </a:rPr>
              <a:t>for</a:t>
            </a:r>
            <a:r>
              <a:rPr lang="en-US" sz="1000" b="1" i="1" spc="40" dirty="0" smtClean="0">
                <a:solidFill>
                  <a:srgbClr val="131413"/>
                </a:solidFill>
                <a:latin typeface="Times New Roman" panose="02020603050405020304" pitchFamily="18" charset="0"/>
                <a:cs typeface="Times New Roman" panose="02020603050405020304" pitchFamily="18" charset="0"/>
              </a:rPr>
              <a:t> </a:t>
            </a:r>
            <a:r>
              <a:rPr lang="en-US" sz="1000" b="1" i="1" spc="-10" dirty="0" smtClean="0">
                <a:solidFill>
                  <a:srgbClr val="131413"/>
                </a:solidFill>
                <a:latin typeface="Times New Roman" panose="02020603050405020304" pitchFamily="18" charset="0"/>
                <a:cs typeface="Times New Roman" panose="02020603050405020304" pitchFamily="18" charset="0"/>
              </a:rPr>
              <a:t>Ocean Science.</a:t>
            </a:r>
            <a:r>
              <a:rPr lang="en-US" sz="1000" b="1" i="1" spc="40" dirty="0" smtClean="0">
                <a:solidFill>
                  <a:srgbClr val="131413"/>
                </a:solidFill>
                <a:latin typeface="Times New Roman" panose="02020603050405020304" pitchFamily="18" charset="0"/>
                <a:cs typeface="Times New Roman" panose="02020603050405020304" pitchFamily="18" charset="0"/>
              </a:rPr>
              <a:t> </a:t>
            </a:r>
            <a:r>
              <a:rPr lang="en-US" sz="1000" b="1" i="1" spc="-10" dirty="0" smtClean="0">
                <a:solidFill>
                  <a:srgbClr val="131413"/>
                </a:solidFill>
                <a:latin typeface="Times New Roman" panose="02020603050405020304" pitchFamily="18" charset="0"/>
                <a:cs typeface="Times New Roman" panose="02020603050405020304" pitchFamily="18" charset="0"/>
              </a:rPr>
              <a:t>All</a:t>
            </a:r>
            <a:r>
              <a:rPr lang="en-US" sz="1000" b="1" i="1" spc="40" dirty="0" smtClean="0">
                <a:solidFill>
                  <a:srgbClr val="131413"/>
                </a:solidFill>
                <a:latin typeface="Times New Roman" panose="02020603050405020304" pitchFamily="18" charset="0"/>
                <a:cs typeface="Times New Roman" panose="02020603050405020304" pitchFamily="18" charset="0"/>
              </a:rPr>
              <a:t> </a:t>
            </a:r>
            <a:r>
              <a:rPr lang="en-US" sz="1000" b="1" i="1" spc="-10" dirty="0" smtClean="0">
                <a:solidFill>
                  <a:srgbClr val="131413"/>
                </a:solidFill>
                <a:latin typeface="Times New Roman" panose="02020603050405020304" pitchFamily="18" charset="0"/>
                <a:cs typeface="Times New Roman" panose="02020603050405020304" pitchFamily="18" charset="0"/>
              </a:rPr>
              <a:t>Rights</a:t>
            </a:r>
            <a:r>
              <a:rPr lang="en-US" sz="1000" b="1" i="1" spc="45" dirty="0" smtClean="0">
                <a:solidFill>
                  <a:srgbClr val="131413"/>
                </a:solidFill>
                <a:latin typeface="Times New Roman" panose="02020603050405020304" pitchFamily="18" charset="0"/>
                <a:cs typeface="Times New Roman" panose="02020603050405020304" pitchFamily="18" charset="0"/>
              </a:rPr>
              <a:t> </a:t>
            </a:r>
            <a:r>
              <a:rPr lang="en-US" sz="1000" b="1" i="1" spc="-10" dirty="0" smtClean="0">
                <a:solidFill>
                  <a:srgbClr val="131413"/>
                </a:solidFill>
                <a:latin typeface="Times New Roman" panose="02020603050405020304" pitchFamily="18" charset="0"/>
                <a:cs typeface="Times New Roman" panose="02020603050405020304" pitchFamily="18" charset="0"/>
              </a:rPr>
              <a:t>Reserved.</a:t>
            </a:r>
            <a:r>
              <a:rPr lang="en-US" sz="1000" b="1" i="1" spc="-5" dirty="0" smtClean="0">
                <a:solidFill>
                  <a:srgbClr val="131413"/>
                </a:solidFill>
                <a:latin typeface="Times New Roman" panose="02020603050405020304" pitchFamily="18" charset="0"/>
                <a:cs typeface="Times New Roman" panose="02020603050405020304" pitchFamily="18" charset="0"/>
              </a:rPr>
              <a:t> </a:t>
            </a:r>
            <a:r>
              <a:rPr lang="en-US" sz="1000" b="1" i="1" spc="-10" dirty="0" smtClean="0">
                <a:solidFill>
                  <a:srgbClr val="131413"/>
                </a:solidFill>
                <a:latin typeface="Times New Roman" panose="02020603050405020304" pitchFamily="18" charset="0"/>
                <a:cs typeface="Times New Roman" panose="02020603050405020304" pitchFamily="18" charset="0"/>
              </a:rPr>
              <a:t>SAHFOS</a:t>
            </a:r>
            <a:endParaRPr lang="en-US" sz="1000" b="1" i="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1993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765" y="663840"/>
            <a:ext cx="6543675" cy="5143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94735" y="6409898"/>
            <a:ext cx="8654905" cy="276999"/>
          </a:xfrm>
          <a:prstGeom prst="rect">
            <a:avLst/>
          </a:prstGeom>
          <a:noFill/>
        </p:spPr>
        <p:txBody>
          <a:bodyPr wrap="square" rtlCol="0">
            <a:spAutoFit/>
          </a:bodyPr>
          <a:lstStyle/>
          <a:p>
            <a:pPr algn="ctr"/>
            <a:r>
              <a:rPr kumimoji="1" lang="en-US" sz="1200" i="1" dirty="0" err="1" smtClean="0">
                <a:solidFill>
                  <a:srgbClr val="333399"/>
                </a:solidFill>
                <a:latin typeface="Verdana" pitchFamily="34" charset="0"/>
                <a:ea typeface="Gulim" pitchFamily="34" charset="-127"/>
                <a:cs typeface="Arial" pitchFamily="34" charset="0"/>
              </a:rPr>
              <a:t>Vezzulli</a:t>
            </a:r>
            <a:r>
              <a:rPr kumimoji="1" lang="en-US" sz="1200" i="1" dirty="0" smtClean="0">
                <a:solidFill>
                  <a:srgbClr val="333399"/>
                </a:solidFill>
                <a:latin typeface="Verdana" pitchFamily="34" charset="0"/>
                <a:ea typeface="Gulim" pitchFamily="34" charset="-127"/>
                <a:cs typeface="Arial" pitchFamily="34" charset="0"/>
              </a:rPr>
              <a:t> et al. Proc</a:t>
            </a:r>
            <a:r>
              <a:rPr kumimoji="1" lang="en-US" sz="1200" i="1" dirty="0">
                <a:solidFill>
                  <a:srgbClr val="333399"/>
                </a:solidFill>
                <a:latin typeface="Verdana" pitchFamily="34" charset="0"/>
                <a:ea typeface="Gulim" pitchFamily="34" charset="-127"/>
                <a:cs typeface="Arial" pitchFamily="34" charset="0"/>
              </a:rPr>
              <a:t>. Natl. Acad. Sci. USA 2016 113 (34) E5062-E5071  doi:10.1073/pnas.1609157113</a:t>
            </a:r>
          </a:p>
        </p:txBody>
      </p:sp>
    </p:spTree>
    <p:extLst>
      <p:ext uri="{BB962C8B-B14F-4D97-AF65-F5344CB8AC3E}">
        <p14:creationId xmlns:p14="http://schemas.microsoft.com/office/powerpoint/2010/main" val="423026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33400" y="184949"/>
            <a:ext cx="8229600" cy="4996651"/>
          </a:xfrm>
          <a:prstGeom prst="rect">
            <a:avLst/>
          </a:prstGeom>
          <a:blipFill>
            <a:blip r:embed="rId2" cstate="print"/>
            <a:stretch>
              <a:fillRect/>
            </a:stretch>
          </a:blipFill>
        </p:spPr>
        <p:txBody>
          <a:bodyPr wrap="square" lIns="0" tIns="0" rIns="0" bIns="0" rtlCol="0">
            <a:noAutofit/>
          </a:bodyPr>
          <a:lstStyle/>
          <a:p>
            <a:pPr fontAlgn="auto">
              <a:spcBef>
                <a:spcPts val="0"/>
              </a:spcBef>
              <a:spcAft>
                <a:spcPts val="0"/>
              </a:spcAft>
            </a:pPr>
            <a:endParaRPr>
              <a:solidFill>
                <a:prstClr val="black"/>
              </a:solidFill>
              <a:latin typeface="Perpetua"/>
            </a:endParaRPr>
          </a:p>
        </p:txBody>
      </p:sp>
      <p:sp>
        <p:nvSpPr>
          <p:cNvPr id="5" name="object 5"/>
          <p:cNvSpPr txBox="1"/>
          <p:nvPr/>
        </p:nvSpPr>
        <p:spPr>
          <a:xfrm>
            <a:off x="228600" y="5334000"/>
            <a:ext cx="8534400" cy="1371600"/>
          </a:xfrm>
          <a:prstGeom prst="rect">
            <a:avLst/>
          </a:prstGeom>
        </p:spPr>
        <p:txBody>
          <a:bodyPr vert="horz" wrap="square" lIns="0" tIns="0" rIns="0" bIns="0" rtlCol="0">
            <a:noAutofit/>
          </a:bodyPr>
          <a:lstStyle/>
          <a:p>
            <a:pPr marL="12700" marR="12700" algn="just" fontAlgn="auto">
              <a:lnSpc>
                <a:spcPct val="97700"/>
              </a:lnSpc>
              <a:spcBef>
                <a:spcPts val="0"/>
              </a:spcBef>
              <a:spcAft>
                <a:spcPts val="0"/>
              </a:spcAft>
            </a:pPr>
            <a:r>
              <a:rPr sz="1000" b="1" spc="20" dirty="0" smtClean="0">
                <a:solidFill>
                  <a:srgbClr val="131413"/>
                </a:solidFill>
                <a:latin typeface="Times New Roman" panose="02020603050405020304" pitchFamily="18" charset="0"/>
                <a:cs typeface="Times New Roman" panose="02020603050405020304" pitchFamily="18" charset="0"/>
              </a:rPr>
              <a:t>Figure</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5" dirty="0" smtClean="0">
                <a:solidFill>
                  <a:srgbClr val="131413"/>
                </a:solidFill>
                <a:latin typeface="Times New Roman" panose="02020603050405020304" pitchFamily="18" charset="0"/>
                <a:cs typeface="Times New Roman" panose="02020603050405020304" pitchFamily="18" charset="0"/>
              </a:rPr>
              <a:t>3 </a:t>
            </a:r>
            <a:r>
              <a:rPr sz="1000" b="1" spc="10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Retrospective assessment of</a:t>
            </a:r>
            <a:r>
              <a:rPr sz="1000" b="1" spc="-2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long-term relative</a:t>
            </a:r>
            <a:r>
              <a:rPr sz="1000" b="1" spc="-1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abundance</a:t>
            </a:r>
            <a:r>
              <a:rPr sz="1000" b="1" spc="-2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of </a:t>
            </a:r>
            <a:r>
              <a:rPr lang="en-US" sz="1000" b="1" i="1" spc="-10" dirty="0" smtClean="0">
                <a:solidFill>
                  <a:srgbClr val="131413"/>
                </a:solidFill>
                <a:latin typeface="Times New Roman" panose="02020603050405020304" pitchFamily="18" charset="0"/>
                <a:cs typeface="Times New Roman" panose="02020603050405020304" pitchFamily="18" charset="0"/>
              </a:rPr>
              <a:t>V</a:t>
            </a:r>
            <a:r>
              <a:rPr sz="1000" b="1" i="1" spc="-10" dirty="0" smtClean="0">
                <a:solidFill>
                  <a:srgbClr val="131413"/>
                </a:solidFill>
                <a:latin typeface="Times New Roman" panose="02020603050405020304" pitchFamily="18" charset="0"/>
                <a:cs typeface="Times New Roman" panose="02020603050405020304" pitchFamily="18" charset="0"/>
              </a:rPr>
              <a:t>ibrios</a:t>
            </a:r>
            <a:r>
              <a:rPr sz="1000" b="1" i="1" spc="10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in</a:t>
            </a:r>
            <a:r>
              <a:rPr sz="1000" b="1" spc="9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the</a:t>
            </a:r>
            <a:r>
              <a:rPr sz="1000" b="1" spc="9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North</a:t>
            </a:r>
            <a:r>
              <a:rPr sz="1000" b="1" spc="9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Sea.</a:t>
            </a:r>
            <a:r>
              <a:rPr sz="1000" b="1" spc="10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Formalin-fixed</a:t>
            </a:r>
            <a:r>
              <a:rPr sz="1000" b="1" spc="10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plankton</a:t>
            </a:r>
            <a:r>
              <a:rPr sz="1000" b="1" spc="9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samples</a:t>
            </a:r>
            <a:r>
              <a:rPr sz="1000" b="1" spc="10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were</a:t>
            </a:r>
            <a:r>
              <a:rPr sz="1000" b="1" spc="9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col- le</a:t>
            </a:r>
            <a:r>
              <a:rPr sz="1000" b="1" spc="-15" dirty="0" smtClean="0">
                <a:solidFill>
                  <a:srgbClr val="131413"/>
                </a:solidFill>
                <a:latin typeface="Times New Roman" panose="02020603050405020304" pitchFamily="18" charset="0"/>
                <a:cs typeface="Times New Roman" panose="02020603050405020304" pitchFamily="18" charset="0"/>
              </a:rPr>
              <a:t>c</a:t>
            </a:r>
            <a:r>
              <a:rPr sz="1000" b="1" spc="-5" dirty="0" smtClean="0">
                <a:solidFill>
                  <a:srgbClr val="131413"/>
                </a:solidFill>
                <a:latin typeface="Times New Roman" panose="02020603050405020304" pitchFamily="18" charset="0"/>
                <a:cs typeface="Times New Roman" panose="02020603050405020304" pitchFamily="18" charset="0"/>
              </a:rPr>
              <a:t>t</a:t>
            </a:r>
            <a:r>
              <a:rPr sz="1000" b="1" spc="-10" dirty="0" smtClean="0">
                <a:solidFill>
                  <a:srgbClr val="131413"/>
                </a:solidFill>
                <a:latin typeface="Times New Roman" panose="02020603050405020304" pitchFamily="18" charset="0"/>
                <a:cs typeface="Times New Roman" panose="02020603050405020304" pitchFamily="18" charset="0"/>
              </a:rPr>
              <a:t>ed </a:t>
            </a:r>
            <a:r>
              <a:rPr sz="1000" b="1" spc="-40" dirty="0" smtClean="0">
                <a:solidFill>
                  <a:srgbClr val="131413"/>
                </a:solidFill>
                <a:latin typeface="Times New Roman" panose="02020603050405020304" pitchFamily="18" charset="0"/>
                <a:cs typeface="Times New Roman" panose="02020603050405020304" pitchFamily="18" charset="0"/>
              </a:rPr>
              <a:t> </a:t>
            </a:r>
            <a:r>
              <a:rPr sz="1000" b="1" spc="-5" dirty="0" smtClean="0">
                <a:solidFill>
                  <a:srgbClr val="131413"/>
                </a:solidFill>
                <a:latin typeface="Times New Roman" panose="02020603050405020304" pitchFamily="18" charset="0"/>
                <a:cs typeface="Times New Roman" panose="02020603050405020304" pitchFamily="18" charset="0"/>
              </a:rPr>
              <a:t>by </a:t>
            </a:r>
            <a:r>
              <a:rPr sz="1000" b="1" spc="-4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the </a:t>
            </a:r>
            <a:r>
              <a:rPr sz="1000" b="1" spc="-3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CPR </a:t>
            </a:r>
            <a:r>
              <a:rPr sz="1000" b="1" spc="-3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su</a:t>
            </a:r>
            <a:r>
              <a:rPr sz="1000" b="1" spc="-5" dirty="0" smtClean="0">
                <a:solidFill>
                  <a:srgbClr val="131413"/>
                </a:solidFill>
                <a:latin typeface="Times New Roman" panose="02020603050405020304" pitchFamily="18" charset="0"/>
                <a:cs typeface="Times New Roman" panose="02020603050405020304" pitchFamily="18" charset="0"/>
              </a:rPr>
              <a:t>rvey </a:t>
            </a:r>
            <a:r>
              <a:rPr sz="1000" b="1" spc="-40" dirty="0" smtClean="0">
                <a:solidFill>
                  <a:srgbClr val="131413"/>
                </a:solidFill>
                <a:latin typeface="Times New Roman" panose="02020603050405020304" pitchFamily="18" charset="0"/>
                <a:cs typeface="Times New Roman" panose="02020603050405020304" pitchFamily="18" charset="0"/>
              </a:rPr>
              <a:t> </a:t>
            </a:r>
            <a:r>
              <a:rPr sz="1000" b="1" dirty="0" smtClean="0">
                <a:solidFill>
                  <a:srgbClr val="131413"/>
                </a:solidFill>
                <a:latin typeface="Times New Roman" panose="02020603050405020304" pitchFamily="18" charset="0"/>
                <a:cs typeface="Times New Roman" panose="02020603050405020304" pitchFamily="18" charset="0"/>
              </a:rPr>
              <a:t>o</a:t>
            </a:r>
            <a:r>
              <a:rPr sz="1000" b="1" spc="-15" dirty="0" smtClean="0">
                <a:solidFill>
                  <a:srgbClr val="131413"/>
                </a:solidFill>
                <a:latin typeface="Times New Roman" panose="02020603050405020304" pitchFamily="18" charset="0"/>
                <a:cs typeface="Times New Roman" panose="02020603050405020304" pitchFamily="18" charset="0"/>
              </a:rPr>
              <a:t>ff </a:t>
            </a:r>
            <a:r>
              <a:rPr sz="1000" b="1" spc="-5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the </a:t>
            </a:r>
            <a:r>
              <a:rPr sz="1000" b="1" spc="-30" dirty="0" smtClean="0">
                <a:solidFill>
                  <a:srgbClr val="131413"/>
                </a:solidFill>
                <a:latin typeface="Times New Roman" panose="02020603050405020304" pitchFamily="18" charset="0"/>
                <a:cs typeface="Times New Roman" panose="02020603050405020304" pitchFamily="18" charset="0"/>
              </a:rPr>
              <a:t> </a:t>
            </a:r>
            <a:r>
              <a:rPr sz="1000" b="1" spc="-5" dirty="0" smtClean="0">
                <a:solidFill>
                  <a:srgbClr val="131413"/>
                </a:solidFill>
                <a:latin typeface="Times New Roman" panose="02020603050405020304" pitchFamily="18" charset="0"/>
                <a:cs typeface="Times New Roman" panose="02020603050405020304" pitchFamily="18" charset="0"/>
              </a:rPr>
              <a:t>Rh</a:t>
            </a:r>
            <a:r>
              <a:rPr sz="1000" b="1" dirty="0" smtClean="0">
                <a:solidFill>
                  <a:srgbClr val="131413"/>
                </a:solidFill>
                <a:latin typeface="Times New Roman" panose="02020603050405020304" pitchFamily="18" charset="0"/>
                <a:cs typeface="Times New Roman" panose="02020603050405020304" pitchFamily="18" charset="0"/>
              </a:rPr>
              <a:t>i</a:t>
            </a:r>
            <a:r>
              <a:rPr sz="1000" b="1" spc="-10" dirty="0" smtClean="0">
                <a:solidFill>
                  <a:srgbClr val="131413"/>
                </a:solidFill>
                <a:latin typeface="Times New Roman" panose="02020603050405020304" pitchFamily="18" charset="0"/>
                <a:cs typeface="Times New Roman" panose="02020603050405020304" pitchFamily="18" charset="0"/>
              </a:rPr>
              <a:t>ne </a:t>
            </a:r>
            <a:r>
              <a:rPr sz="1000" b="1" spc="-35" dirty="0" smtClean="0">
                <a:solidFill>
                  <a:srgbClr val="131413"/>
                </a:solidFill>
                <a:latin typeface="Times New Roman" panose="02020603050405020304" pitchFamily="18" charset="0"/>
                <a:cs typeface="Times New Roman" panose="02020603050405020304" pitchFamily="18" charset="0"/>
              </a:rPr>
              <a:t> </a:t>
            </a:r>
            <a:r>
              <a:rPr sz="1000" b="1" spc="-5" dirty="0" smtClean="0">
                <a:solidFill>
                  <a:srgbClr val="131413"/>
                </a:solidFill>
                <a:latin typeface="Times New Roman" panose="02020603050405020304" pitchFamily="18" charset="0"/>
                <a:cs typeface="Times New Roman" panose="02020603050405020304" pitchFamily="18" charset="0"/>
              </a:rPr>
              <a:t>and </a:t>
            </a:r>
            <a:r>
              <a:rPr sz="1000" b="1" spc="-4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Hu</a:t>
            </a:r>
            <a:r>
              <a:rPr sz="1000" b="1" dirty="0" smtClean="0">
                <a:solidFill>
                  <a:srgbClr val="131413"/>
                </a:solidFill>
                <a:latin typeface="Times New Roman" panose="02020603050405020304" pitchFamily="18" charset="0"/>
                <a:cs typeface="Times New Roman" panose="02020603050405020304" pitchFamily="18" charset="0"/>
              </a:rPr>
              <a:t>m</a:t>
            </a:r>
            <a:r>
              <a:rPr sz="1000" b="1" spc="-10" dirty="0" smtClean="0">
                <a:solidFill>
                  <a:srgbClr val="131413"/>
                </a:solidFill>
                <a:latin typeface="Times New Roman" panose="02020603050405020304" pitchFamily="18" charset="0"/>
                <a:cs typeface="Times New Roman" panose="02020603050405020304" pitchFamily="18" charset="0"/>
              </a:rPr>
              <a:t>ber </a:t>
            </a:r>
            <a:r>
              <a:rPr sz="1000" b="1" spc="-3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e</a:t>
            </a:r>
            <a:r>
              <a:rPr sz="1000" b="1" spc="-5" dirty="0" smtClean="0">
                <a:solidFill>
                  <a:srgbClr val="131413"/>
                </a:solidFill>
                <a:latin typeface="Times New Roman" panose="02020603050405020304" pitchFamily="18" charset="0"/>
                <a:cs typeface="Times New Roman" panose="02020603050405020304" pitchFamily="18" charset="0"/>
              </a:rPr>
              <a:t>s</a:t>
            </a:r>
            <a:r>
              <a:rPr sz="1000" b="1" spc="-10" dirty="0" smtClean="0">
                <a:solidFill>
                  <a:srgbClr val="131413"/>
                </a:solidFill>
                <a:latin typeface="Times New Roman" panose="02020603050405020304" pitchFamily="18" charset="0"/>
                <a:cs typeface="Times New Roman" panose="02020603050405020304" pitchFamily="18" charset="0"/>
              </a:rPr>
              <a:t>tu</a:t>
            </a:r>
            <a:r>
              <a:rPr sz="1000" b="1" spc="-5" dirty="0" smtClean="0">
                <a:solidFill>
                  <a:srgbClr val="131413"/>
                </a:solidFill>
                <a:latin typeface="Times New Roman" panose="02020603050405020304" pitchFamily="18" charset="0"/>
                <a:cs typeface="Times New Roman" panose="02020603050405020304" pitchFamily="18" charset="0"/>
              </a:rPr>
              <a:t>a</a:t>
            </a:r>
            <a:r>
              <a:rPr sz="1000" b="1" spc="-15" dirty="0" smtClean="0">
                <a:solidFill>
                  <a:srgbClr val="131413"/>
                </a:solidFill>
                <a:latin typeface="Times New Roman" panose="02020603050405020304" pitchFamily="18" charset="0"/>
                <a:cs typeface="Times New Roman" panose="02020603050405020304" pitchFamily="18" charset="0"/>
              </a:rPr>
              <a:t>r</a:t>
            </a:r>
            <a:r>
              <a:rPr sz="1000" b="1" spc="-5" dirty="0" smtClean="0">
                <a:solidFill>
                  <a:srgbClr val="131413"/>
                </a:solidFill>
                <a:latin typeface="Times New Roman" panose="02020603050405020304" pitchFamily="18" charset="0"/>
                <a:cs typeface="Times New Roman" panose="02020603050405020304" pitchFamily="18" charset="0"/>
              </a:rPr>
              <a:t>i</a:t>
            </a:r>
            <a:r>
              <a:rPr sz="1000" b="1" spc="-10" dirty="0" smtClean="0">
                <a:solidFill>
                  <a:srgbClr val="131413"/>
                </a:solidFill>
                <a:latin typeface="Times New Roman" panose="02020603050405020304" pitchFamily="18" charset="0"/>
                <a:cs typeface="Times New Roman" panose="02020603050405020304" pitchFamily="18" charset="0"/>
              </a:rPr>
              <a:t>e</a:t>
            </a:r>
            <a:r>
              <a:rPr sz="1000" b="1" spc="-5" dirty="0" smtClean="0">
                <a:solidFill>
                  <a:srgbClr val="131413"/>
                </a:solidFill>
                <a:latin typeface="Times New Roman" panose="02020603050405020304" pitchFamily="18" charset="0"/>
                <a:cs typeface="Times New Roman" panose="02020603050405020304" pitchFamily="18" charset="0"/>
              </a:rPr>
              <a:t>s, </a:t>
            </a:r>
            <a:r>
              <a:rPr sz="1000" b="1" spc="-4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i</a:t>
            </a:r>
            <a:r>
              <a:rPr sz="1000" b="1" spc="-5" dirty="0" smtClean="0">
                <a:solidFill>
                  <a:srgbClr val="131413"/>
                </a:solidFill>
                <a:latin typeface="Times New Roman" panose="02020603050405020304" pitchFamily="18" charset="0"/>
                <a:cs typeface="Times New Roman" panose="02020603050405020304" pitchFamily="18" charset="0"/>
              </a:rPr>
              <a:t>n August, </a:t>
            </a:r>
            <a:r>
              <a:rPr sz="1000" b="1" spc="-10" dirty="0" smtClean="0">
                <a:solidFill>
                  <a:srgbClr val="131413"/>
                </a:solidFill>
                <a:latin typeface="Times New Roman" panose="02020603050405020304" pitchFamily="18" charset="0"/>
                <a:cs typeface="Times New Roman" panose="02020603050405020304" pitchFamily="18" charset="0"/>
              </a:rPr>
              <a:t>over the period </a:t>
            </a:r>
            <a:r>
              <a:rPr sz="1000" b="1" spc="-5" dirty="0" smtClean="0">
                <a:solidFill>
                  <a:srgbClr val="131413"/>
                </a:solidFill>
                <a:latin typeface="Times New Roman" panose="02020603050405020304" pitchFamily="18" charset="0"/>
                <a:cs typeface="Times New Roman" panose="02020603050405020304" pitchFamily="18" charset="0"/>
              </a:rPr>
              <a:t>1961 </a:t>
            </a:r>
            <a:r>
              <a:rPr sz="1000" b="1" spc="-10" dirty="0" smtClean="0">
                <a:solidFill>
                  <a:srgbClr val="131413"/>
                </a:solidFill>
                <a:latin typeface="Times New Roman" panose="02020603050405020304" pitchFamily="18" charset="0"/>
                <a:cs typeface="Times New Roman" panose="02020603050405020304" pitchFamily="18" charset="0"/>
              </a:rPr>
              <a:t>to </a:t>
            </a:r>
            <a:r>
              <a:rPr sz="1000" b="1" spc="-5" dirty="0" smtClean="0">
                <a:solidFill>
                  <a:srgbClr val="131413"/>
                </a:solidFill>
                <a:latin typeface="Times New Roman" panose="02020603050405020304" pitchFamily="18" charset="0"/>
                <a:cs typeface="Times New Roman" panose="02020603050405020304" pitchFamily="18" charset="0"/>
              </a:rPr>
              <a:t>2005 </a:t>
            </a:r>
            <a:r>
              <a:rPr sz="1000" b="1" spc="-20" dirty="0" smtClean="0">
                <a:solidFill>
                  <a:srgbClr val="131413"/>
                </a:solidFill>
                <a:latin typeface="Times New Roman" panose="02020603050405020304" pitchFamily="18" charset="0"/>
                <a:cs typeface="Times New Roman" panose="02020603050405020304" pitchFamily="18" charset="0"/>
              </a:rPr>
              <a:t>(</a:t>
            </a:r>
            <a:r>
              <a:rPr sz="1000" b="1" spc="45" dirty="0" smtClean="0">
                <a:solidFill>
                  <a:srgbClr val="131413"/>
                </a:solidFill>
                <a:latin typeface="Times New Roman" panose="02020603050405020304" pitchFamily="18" charset="0"/>
                <a:cs typeface="Times New Roman" panose="02020603050405020304" pitchFamily="18" charset="0"/>
              </a:rPr>
              <a:t>a</a:t>
            </a:r>
            <a:r>
              <a:rPr sz="1000" b="1" spc="-10" dirty="0" smtClean="0">
                <a:solidFill>
                  <a:srgbClr val="131413"/>
                </a:solidFill>
                <a:latin typeface="Times New Roman" panose="02020603050405020304" pitchFamily="18" charset="0"/>
                <a:cs typeface="Times New Roman" panose="02020603050405020304" pitchFamily="18" charset="0"/>
              </a:rPr>
              <a:t>). CPR samples</a:t>
            </a:r>
            <a:r>
              <a:rPr sz="1000" b="1" spc="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were collected</a:t>
            </a:r>
            <a:r>
              <a:rPr sz="1000" b="1" spc="-5" dirty="0" smtClean="0">
                <a:solidFill>
                  <a:srgbClr val="131413"/>
                </a:solidFill>
                <a:latin typeface="Times New Roman" panose="02020603050405020304" pitchFamily="18" charset="0"/>
                <a:cs typeface="Times New Roman" panose="02020603050405020304" pitchFamily="18" charset="0"/>
              </a:rPr>
              <a:t> by</a:t>
            </a:r>
            <a:r>
              <a:rPr sz="1000" b="1" spc="-3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the</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5" dirty="0" smtClean="0">
                <a:solidFill>
                  <a:srgbClr val="131413"/>
                </a:solidFill>
                <a:latin typeface="Times New Roman" panose="02020603050405020304" pitchFamily="18" charset="0"/>
                <a:cs typeface="Times New Roman" panose="02020603050405020304" pitchFamily="18" charset="0"/>
              </a:rPr>
              <a:t>continuous</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plankton</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recorder</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20" dirty="0" smtClean="0">
                <a:solidFill>
                  <a:srgbClr val="131413"/>
                </a:solidFill>
                <a:latin typeface="Times New Roman" panose="02020603050405020304" pitchFamily="18" charset="0"/>
                <a:cs typeface="Times New Roman" panose="02020603050405020304" pitchFamily="18" charset="0"/>
              </a:rPr>
              <a:t>(</a:t>
            </a:r>
            <a:r>
              <a:rPr sz="1000" b="1" spc="30" dirty="0" smtClean="0">
                <a:solidFill>
                  <a:srgbClr val="131413"/>
                </a:solidFill>
                <a:latin typeface="Times New Roman" panose="02020603050405020304" pitchFamily="18" charset="0"/>
                <a:cs typeface="Times New Roman" panose="02020603050405020304" pitchFamily="18" charset="0"/>
              </a:rPr>
              <a:t>b</a:t>
            </a:r>
            <a:r>
              <a:rPr sz="1000" b="1" spc="-10" dirty="0" smtClean="0">
                <a:solidFill>
                  <a:srgbClr val="131413"/>
                </a:solidFill>
                <a:latin typeface="Times New Roman" panose="02020603050405020304" pitchFamily="18" charset="0"/>
                <a:cs typeface="Times New Roman" panose="02020603050405020304" pitchFamily="18" charset="0"/>
              </a:rPr>
              <a:t>).</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Back</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in</a:t>
            </a:r>
            <a:r>
              <a:rPr sz="1000" b="1" spc="-3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the</a:t>
            </a:r>
            <a:r>
              <a:rPr sz="1000" b="1" spc="-3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laborator</a:t>
            </a:r>
            <a:r>
              <a:rPr sz="1000" b="1" spc="-60" dirty="0" smtClean="0">
                <a:solidFill>
                  <a:srgbClr val="131413"/>
                </a:solidFill>
                <a:latin typeface="Times New Roman" panose="02020603050405020304" pitchFamily="18" charset="0"/>
                <a:cs typeface="Times New Roman" panose="02020603050405020304" pitchFamily="18" charset="0"/>
              </a:rPr>
              <a:t>y</a:t>
            </a:r>
            <a:r>
              <a:rPr sz="1000" b="1" spc="-5" dirty="0" smtClean="0">
                <a:solidFill>
                  <a:srgbClr val="131413"/>
                </a:solidFill>
                <a:latin typeface="Times New Roman" panose="02020603050405020304" pitchFamily="18" charset="0"/>
                <a:cs typeface="Times New Roman" panose="02020603050405020304" pitchFamily="18" charset="0"/>
              </a:rPr>
              <a:t>,</a:t>
            </a:r>
            <a:r>
              <a:rPr sz="1000" b="1" spc="-3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the</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silk containing</a:t>
            </a:r>
            <a:r>
              <a:rPr sz="1000" b="1" spc="3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the</a:t>
            </a:r>
            <a:r>
              <a:rPr sz="1000" b="1" spc="2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formalin-fixed</a:t>
            </a:r>
            <a:r>
              <a:rPr sz="1000" b="1" spc="3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plankton</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was</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cut</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into</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blocks</a:t>
            </a:r>
            <a:r>
              <a:rPr sz="1000" b="1" spc="30" dirty="0" smtClean="0">
                <a:solidFill>
                  <a:srgbClr val="131413"/>
                </a:solidFill>
                <a:latin typeface="Times New Roman" panose="02020603050405020304" pitchFamily="18" charset="0"/>
                <a:cs typeface="Times New Roman" panose="02020603050405020304" pitchFamily="18" charset="0"/>
              </a:rPr>
              <a:t> </a:t>
            </a:r>
            <a:r>
              <a:rPr sz="1000" b="1" spc="-5" dirty="0" smtClean="0">
                <a:solidFill>
                  <a:srgbClr val="131413"/>
                </a:solidFill>
                <a:latin typeface="Times New Roman" panose="02020603050405020304" pitchFamily="18" charset="0"/>
                <a:cs typeface="Times New Roman" panose="02020603050405020304" pitchFamily="18" charset="0"/>
              </a:rPr>
              <a:t>and</a:t>
            </a:r>
            <a:r>
              <a:rPr sz="1000" b="1" spc="25" dirty="0" smtClean="0">
                <a:solidFill>
                  <a:srgbClr val="131413"/>
                </a:solidFill>
                <a:latin typeface="Times New Roman" panose="02020603050405020304" pitchFamily="18" charset="0"/>
                <a:cs typeface="Times New Roman" panose="02020603050405020304" pitchFamily="18" charset="0"/>
              </a:rPr>
              <a:t> </a:t>
            </a:r>
            <a:r>
              <a:rPr sz="1000" b="1" spc="-15" dirty="0" smtClean="0">
                <a:solidFill>
                  <a:srgbClr val="131413"/>
                </a:solidFill>
                <a:latin typeface="Times New Roman" panose="02020603050405020304" pitchFamily="18" charset="0"/>
                <a:cs typeface="Times New Roman" panose="02020603050405020304" pitchFamily="18" charset="0"/>
              </a:rPr>
              <a:t>micro</a:t>
            </a:r>
            <a:r>
              <a:rPr sz="1000" b="1" spc="-10" dirty="0" smtClean="0">
                <a:solidFill>
                  <a:srgbClr val="131413"/>
                </a:solidFill>
                <a:latin typeface="Times New Roman" panose="02020603050405020304" pitchFamily="18" charset="0"/>
                <a:cs typeface="Times New Roman" panose="02020603050405020304" pitchFamily="18" charset="0"/>
              </a:rPr>
              <a:t>biological</a:t>
            </a:r>
            <a:r>
              <a:rPr sz="1000" b="1" spc="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molecular</a:t>
            </a:r>
            <a:r>
              <a:rPr sz="1000" b="1" spc="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analyses</a:t>
            </a:r>
            <a:r>
              <a:rPr sz="1000" b="1" spc="-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were carried</a:t>
            </a:r>
            <a:r>
              <a:rPr sz="1000" b="1" spc="5" dirty="0" smtClean="0">
                <a:solidFill>
                  <a:srgbClr val="131413"/>
                </a:solidFill>
                <a:latin typeface="Times New Roman" panose="02020603050405020304" pitchFamily="18" charset="0"/>
                <a:cs typeface="Times New Roman" panose="02020603050405020304" pitchFamily="18" charset="0"/>
              </a:rPr>
              <a:t> </a:t>
            </a:r>
            <a:r>
              <a:rPr sz="1000" b="1" spc="-5" dirty="0" smtClean="0">
                <a:solidFill>
                  <a:srgbClr val="131413"/>
                </a:solidFill>
                <a:latin typeface="Times New Roman" panose="02020603050405020304" pitchFamily="18" charset="0"/>
                <a:cs typeface="Times New Roman" panose="02020603050405020304" pitchFamily="18" charset="0"/>
              </a:rPr>
              <a:t>out </a:t>
            </a:r>
            <a:r>
              <a:rPr sz="1000" b="1" spc="-10" dirty="0" smtClean="0">
                <a:solidFill>
                  <a:srgbClr val="131413"/>
                </a:solidFill>
                <a:latin typeface="Times New Roman" panose="02020603050405020304" pitchFamily="18" charset="0"/>
                <a:cs typeface="Times New Roman" panose="02020603050405020304" pitchFamily="18" charset="0"/>
              </a:rPr>
              <a:t>to assess</a:t>
            </a:r>
            <a:r>
              <a:rPr sz="1000" b="1" spc="5" dirty="0" smtClean="0">
                <a:solidFill>
                  <a:srgbClr val="131413"/>
                </a:solidFill>
                <a:latin typeface="Times New Roman" panose="02020603050405020304" pitchFamily="18" charset="0"/>
                <a:cs typeface="Times New Roman" panose="02020603050405020304" pitchFamily="18" charset="0"/>
              </a:rPr>
              <a:t> </a:t>
            </a:r>
            <a:r>
              <a:rPr sz="1000" b="1" i="1" spc="-170" dirty="0" smtClean="0">
                <a:solidFill>
                  <a:srgbClr val="131413"/>
                </a:solidFill>
                <a:latin typeface="Times New Roman" panose="02020603050405020304" pitchFamily="18" charset="0"/>
                <a:cs typeface="Times New Roman" panose="02020603050405020304" pitchFamily="18" charset="0"/>
              </a:rPr>
              <a:t>V</a:t>
            </a:r>
            <a:r>
              <a:rPr sz="1000" b="1" i="1" dirty="0" smtClean="0">
                <a:solidFill>
                  <a:srgbClr val="131413"/>
                </a:solidFill>
                <a:latin typeface="Times New Roman" panose="02020603050405020304" pitchFamily="18" charset="0"/>
                <a:cs typeface="Times New Roman" panose="02020603050405020304" pitchFamily="18" charset="0"/>
              </a:rPr>
              <a:t>ibrio</a:t>
            </a:r>
            <a:r>
              <a:rPr sz="1000" b="1" spc="-10" dirty="0" smtClean="0">
                <a:solidFill>
                  <a:srgbClr val="131413"/>
                </a:solidFill>
                <a:latin typeface="Times New Roman" panose="02020603050405020304" pitchFamily="18" charset="0"/>
                <a:cs typeface="Times New Roman" panose="02020603050405020304" pitchFamily="18" charset="0"/>
              </a:rPr>
              <a:t>-relative abundance</a:t>
            </a:r>
            <a:r>
              <a:rPr sz="1000" b="1" spc="50" dirty="0" smtClean="0">
                <a:solidFill>
                  <a:srgbClr val="131413"/>
                </a:solidFill>
                <a:latin typeface="Times New Roman" panose="02020603050405020304" pitchFamily="18" charset="0"/>
                <a:cs typeface="Times New Roman" panose="02020603050405020304" pitchFamily="18" charset="0"/>
              </a:rPr>
              <a:t> </a:t>
            </a:r>
            <a:r>
              <a:rPr sz="1000" b="1" spc="-15" dirty="0" smtClean="0">
                <a:solidFill>
                  <a:srgbClr val="131413"/>
                </a:solidFill>
                <a:latin typeface="Times New Roman" panose="02020603050405020304" pitchFamily="18" charset="0"/>
                <a:cs typeface="Times New Roman" panose="02020603050405020304" pitchFamily="18" charset="0"/>
              </a:rPr>
              <a:t>(see</a:t>
            </a:r>
            <a:r>
              <a:rPr sz="1000" b="1" spc="55" dirty="0" smtClean="0">
                <a:solidFill>
                  <a:srgbClr val="131413"/>
                </a:solidFill>
                <a:latin typeface="Times New Roman" panose="02020603050405020304" pitchFamily="18" charset="0"/>
                <a:cs typeface="Times New Roman" panose="02020603050405020304" pitchFamily="18" charset="0"/>
              </a:rPr>
              <a:t> </a:t>
            </a:r>
            <a:r>
              <a:rPr sz="1000" b="1" spc="-105" dirty="0" smtClean="0">
                <a:solidFill>
                  <a:srgbClr val="131413"/>
                </a:solidFill>
                <a:latin typeface="Times New Roman" panose="02020603050405020304" pitchFamily="18" charset="0"/>
                <a:cs typeface="Times New Roman" panose="02020603050405020304" pitchFamily="18" charset="0"/>
              </a:rPr>
              <a:t>V</a:t>
            </a:r>
            <a:r>
              <a:rPr sz="1000" b="1" spc="-10" dirty="0" smtClean="0">
                <a:solidFill>
                  <a:srgbClr val="131413"/>
                </a:solidFill>
                <a:latin typeface="Times New Roman" panose="02020603050405020304" pitchFamily="18" charset="0"/>
                <a:cs typeface="Times New Roman" panose="02020603050405020304" pitchFamily="18" charset="0"/>
              </a:rPr>
              <a:t>ezzulli</a:t>
            </a:r>
            <a:r>
              <a:rPr sz="1000" b="1" spc="5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et</a:t>
            </a:r>
            <a:r>
              <a:rPr sz="1000" b="1" spc="5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al.</a:t>
            </a:r>
            <a:r>
              <a:rPr sz="1000" b="1" spc="5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for</a:t>
            </a:r>
            <a:r>
              <a:rPr sz="1000" b="1" spc="5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details)</a:t>
            </a:r>
            <a:r>
              <a:rPr sz="1000" b="1" spc="55" dirty="0" smtClean="0">
                <a:solidFill>
                  <a:srgbClr val="131413"/>
                </a:solidFill>
                <a:latin typeface="Times New Roman" panose="02020603050405020304" pitchFamily="18" charset="0"/>
                <a:cs typeface="Times New Roman" panose="02020603050405020304" pitchFamily="18" charset="0"/>
              </a:rPr>
              <a:t> </a:t>
            </a:r>
            <a:r>
              <a:rPr sz="1000" b="1" spc="-20" dirty="0" smtClean="0">
                <a:solidFill>
                  <a:srgbClr val="131413"/>
                </a:solidFill>
                <a:latin typeface="Times New Roman" panose="02020603050405020304" pitchFamily="18" charset="0"/>
                <a:cs typeface="Times New Roman" panose="02020603050405020304" pitchFamily="18" charset="0"/>
              </a:rPr>
              <a:t>(</a:t>
            </a:r>
            <a:r>
              <a:rPr sz="1000" b="1" spc="-10" dirty="0" smtClean="0">
                <a:solidFill>
                  <a:srgbClr val="131413"/>
                </a:solidFill>
                <a:latin typeface="Times New Roman" panose="02020603050405020304" pitchFamily="18" charset="0"/>
                <a:cs typeface="Times New Roman" panose="02020603050405020304" pitchFamily="18" charset="0"/>
              </a:rPr>
              <a:t>c).</a:t>
            </a:r>
            <a:r>
              <a:rPr sz="1000" b="1" spc="50" dirty="0" smtClean="0">
                <a:solidFill>
                  <a:srgbClr val="131413"/>
                </a:solidFill>
                <a:latin typeface="Times New Roman" panose="02020603050405020304" pitchFamily="18" charset="0"/>
                <a:cs typeface="Times New Roman" panose="02020603050405020304" pitchFamily="18" charset="0"/>
              </a:rPr>
              <a:t> </a:t>
            </a:r>
            <a:r>
              <a:rPr sz="1000" b="1" spc="-5" dirty="0" smtClean="0">
                <a:solidFill>
                  <a:srgbClr val="131413"/>
                </a:solidFill>
                <a:latin typeface="Times New Roman" panose="02020603050405020304" pitchFamily="18" charset="0"/>
                <a:cs typeface="Times New Roman" panose="02020603050405020304" pitchFamily="18" charset="0"/>
              </a:rPr>
              <a:t>Phytoplankton</a:t>
            </a:r>
            <a:r>
              <a:rPr sz="1000" b="1" spc="50" dirty="0" smtClean="0">
                <a:solidFill>
                  <a:srgbClr val="131413"/>
                </a:solidFill>
                <a:latin typeface="Times New Roman" panose="02020603050405020304" pitchFamily="18" charset="0"/>
                <a:cs typeface="Times New Roman" panose="02020603050405020304" pitchFamily="18" charset="0"/>
              </a:rPr>
              <a:t> </a:t>
            </a:r>
            <a:r>
              <a:rPr sz="1000" b="1" spc="-5" dirty="0" smtClean="0">
                <a:solidFill>
                  <a:srgbClr val="131413"/>
                </a:solidFill>
                <a:latin typeface="Times New Roman" panose="02020603050405020304" pitchFamily="18" charset="0"/>
                <a:cs typeface="Times New Roman" panose="02020603050405020304" pitchFamily="18" charset="0"/>
              </a:rPr>
              <a:t>and zo</a:t>
            </a:r>
            <a:r>
              <a:rPr sz="1000" b="1" dirty="0" smtClean="0">
                <a:solidFill>
                  <a:srgbClr val="131413"/>
                </a:solidFill>
                <a:latin typeface="Times New Roman" panose="02020603050405020304" pitchFamily="18" charset="0"/>
                <a:cs typeface="Times New Roman" panose="02020603050405020304" pitchFamily="18" charset="0"/>
              </a:rPr>
              <a:t>o</a:t>
            </a:r>
            <a:r>
              <a:rPr sz="1000" b="1" spc="-10" dirty="0" smtClean="0">
                <a:solidFill>
                  <a:srgbClr val="131413"/>
                </a:solidFill>
                <a:latin typeface="Times New Roman" panose="02020603050405020304" pitchFamily="18" charset="0"/>
                <a:cs typeface="Times New Roman" panose="02020603050405020304" pitchFamily="18" charset="0"/>
              </a:rPr>
              <a:t>pl</a:t>
            </a:r>
            <a:r>
              <a:rPr sz="1000" b="1" spc="-5" dirty="0" smtClean="0">
                <a:solidFill>
                  <a:srgbClr val="131413"/>
                </a:solidFill>
                <a:latin typeface="Times New Roman" panose="02020603050405020304" pitchFamily="18" charset="0"/>
                <a:cs typeface="Times New Roman" panose="02020603050405020304" pitchFamily="18" charset="0"/>
              </a:rPr>
              <a:t>ank</a:t>
            </a:r>
            <a:r>
              <a:rPr sz="1000" b="1" dirty="0" smtClean="0">
                <a:solidFill>
                  <a:srgbClr val="131413"/>
                </a:solidFill>
                <a:latin typeface="Times New Roman" panose="02020603050405020304" pitchFamily="18" charset="0"/>
                <a:cs typeface="Times New Roman" panose="02020603050405020304" pitchFamily="18" charset="0"/>
              </a:rPr>
              <a:t>t</a:t>
            </a:r>
            <a:r>
              <a:rPr sz="1000" b="1" spc="-5" dirty="0" smtClean="0">
                <a:solidFill>
                  <a:srgbClr val="131413"/>
                </a:solidFill>
                <a:latin typeface="Times New Roman" panose="02020603050405020304" pitchFamily="18" charset="0"/>
                <a:cs typeface="Times New Roman" panose="02020603050405020304" pitchFamily="18" charset="0"/>
              </a:rPr>
              <a:t>on </a:t>
            </a:r>
            <a:r>
              <a:rPr sz="1000" b="1" spc="-4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an</a:t>
            </a:r>
            <a:r>
              <a:rPr sz="1000" b="1" dirty="0" smtClean="0">
                <a:solidFill>
                  <a:srgbClr val="131413"/>
                </a:solidFill>
                <a:latin typeface="Times New Roman" panose="02020603050405020304" pitchFamily="18" charset="0"/>
                <a:cs typeface="Times New Roman" panose="02020603050405020304" pitchFamily="18" charset="0"/>
              </a:rPr>
              <a:t>a</a:t>
            </a:r>
            <a:r>
              <a:rPr sz="1000" b="1" spc="-10" dirty="0" smtClean="0">
                <a:solidFill>
                  <a:srgbClr val="131413"/>
                </a:solidFill>
                <a:latin typeface="Times New Roman" panose="02020603050405020304" pitchFamily="18" charset="0"/>
                <a:cs typeface="Times New Roman" panose="02020603050405020304" pitchFamily="18" charset="0"/>
              </a:rPr>
              <a:t>ly</a:t>
            </a:r>
            <a:r>
              <a:rPr sz="1000" b="1" spc="-5" dirty="0" smtClean="0">
                <a:solidFill>
                  <a:srgbClr val="131413"/>
                </a:solidFill>
                <a:latin typeface="Times New Roman" panose="02020603050405020304" pitchFamily="18" charset="0"/>
                <a:cs typeface="Times New Roman" panose="02020603050405020304" pitchFamily="18" charset="0"/>
              </a:rPr>
              <a:t>s</a:t>
            </a:r>
            <a:r>
              <a:rPr sz="1000" b="1" spc="-10" dirty="0" smtClean="0">
                <a:solidFill>
                  <a:srgbClr val="131413"/>
                </a:solidFill>
                <a:latin typeface="Times New Roman" panose="02020603050405020304" pitchFamily="18" charset="0"/>
                <a:cs typeface="Times New Roman" panose="02020603050405020304" pitchFamily="18" charset="0"/>
              </a:rPr>
              <a:t>is </a:t>
            </a:r>
            <a:r>
              <a:rPr sz="1000" b="1" spc="-40" dirty="0" smtClean="0">
                <a:solidFill>
                  <a:srgbClr val="131413"/>
                </a:solidFill>
                <a:latin typeface="Times New Roman" panose="02020603050405020304" pitchFamily="18" charset="0"/>
                <a:cs typeface="Times New Roman" panose="02020603050405020304" pitchFamily="18" charset="0"/>
              </a:rPr>
              <a:t> </a:t>
            </a:r>
            <a:r>
              <a:rPr sz="1000" b="1" spc="-15" dirty="0" smtClean="0">
                <a:solidFill>
                  <a:srgbClr val="131413"/>
                </a:solidFill>
                <a:latin typeface="Times New Roman" panose="02020603050405020304" pitchFamily="18" charset="0"/>
                <a:cs typeface="Times New Roman" panose="02020603050405020304" pitchFamily="18" charset="0"/>
              </a:rPr>
              <a:t>w</a:t>
            </a:r>
            <a:r>
              <a:rPr sz="1000" b="1" spc="-5" dirty="0" smtClean="0">
                <a:solidFill>
                  <a:srgbClr val="131413"/>
                </a:solidFill>
                <a:latin typeface="Times New Roman" panose="02020603050405020304" pitchFamily="18" charset="0"/>
                <a:cs typeface="Times New Roman" panose="02020603050405020304" pitchFamily="18" charset="0"/>
              </a:rPr>
              <a:t>a</a:t>
            </a:r>
            <a:r>
              <a:rPr sz="1000" b="1" spc="-10" dirty="0" smtClean="0">
                <a:solidFill>
                  <a:srgbClr val="131413"/>
                </a:solidFill>
                <a:latin typeface="Times New Roman" panose="02020603050405020304" pitchFamily="18" charset="0"/>
                <a:cs typeface="Times New Roman" panose="02020603050405020304" pitchFamily="18" charset="0"/>
              </a:rPr>
              <a:t>s </a:t>
            </a:r>
            <a:r>
              <a:rPr sz="1000" b="1" spc="-4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a</a:t>
            </a:r>
            <a:r>
              <a:rPr sz="1000" b="1" spc="-5" dirty="0" smtClean="0">
                <a:solidFill>
                  <a:srgbClr val="131413"/>
                </a:solidFill>
                <a:latin typeface="Times New Roman" panose="02020603050405020304" pitchFamily="18" charset="0"/>
                <a:cs typeface="Times New Roman" panose="02020603050405020304" pitchFamily="18" charset="0"/>
              </a:rPr>
              <a:t>l</a:t>
            </a:r>
            <a:r>
              <a:rPr sz="1000" b="1" spc="-10" dirty="0" smtClean="0">
                <a:solidFill>
                  <a:srgbClr val="131413"/>
                </a:solidFill>
                <a:latin typeface="Times New Roman" panose="02020603050405020304" pitchFamily="18" charset="0"/>
                <a:cs typeface="Times New Roman" panose="02020603050405020304" pitchFamily="18" charset="0"/>
              </a:rPr>
              <a:t>s</a:t>
            </a:r>
            <a:r>
              <a:rPr sz="1000" b="1" spc="-5" dirty="0" smtClean="0">
                <a:solidFill>
                  <a:srgbClr val="131413"/>
                </a:solidFill>
                <a:latin typeface="Times New Roman" panose="02020603050405020304" pitchFamily="18" charset="0"/>
                <a:cs typeface="Times New Roman" panose="02020603050405020304" pitchFamily="18" charset="0"/>
              </a:rPr>
              <a:t>o </a:t>
            </a:r>
            <a:r>
              <a:rPr sz="1000" b="1" spc="-35" dirty="0" smtClean="0">
                <a:solidFill>
                  <a:srgbClr val="131413"/>
                </a:solidFill>
                <a:latin typeface="Times New Roman" panose="02020603050405020304" pitchFamily="18" charset="0"/>
                <a:cs typeface="Times New Roman" panose="02020603050405020304" pitchFamily="18" charset="0"/>
              </a:rPr>
              <a:t> </a:t>
            </a:r>
            <a:r>
              <a:rPr sz="1000" b="1" spc="-15" dirty="0" smtClean="0">
                <a:solidFill>
                  <a:srgbClr val="131413"/>
                </a:solidFill>
                <a:latin typeface="Times New Roman" panose="02020603050405020304" pitchFamily="18" charset="0"/>
                <a:cs typeface="Times New Roman" panose="02020603050405020304" pitchFamily="18" charset="0"/>
              </a:rPr>
              <a:t>ca</a:t>
            </a:r>
            <a:r>
              <a:rPr sz="1000" b="1" spc="-5" dirty="0" smtClean="0">
                <a:solidFill>
                  <a:srgbClr val="131413"/>
                </a:solidFill>
                <a:latin typeface="Times New Roman" panose="02020603050405020304" pitchFamily="18" charset="0"/>
                <a:cs typeface="Times New Roman" panose="02020603050405020304" pitchFamily="18" charset="0"/>
              </a:rPr>
              <a:t>r</a:t>
            </a:r>
            <a:r>
              <a:rPr sz="1000" b="1" spc="-15" dirty="0" smtClean="0">
                <a:solidFill>
                  <a:srgbClr val="131413"/>
                </a:solidFill>
                <a:latin typeface="Times New Roman" panose="02020603050405020304" pitchFamily="18" charset="0"/>
                <a:cs typeface="Times New Roman" panose="02020603050405020304" pitchFamily="18" charset="0"/>
              </a:rPr>
              <a:t>r</a:t>
            </a:r>
            <a:r>
              <a:rPr sz="1000" b="1" spc="-5" dirty="0" smtClean="0">
                <a:solidFill>
                  <a:srgbClr val="131413"/>
                </a:solidFill>
                <a:latin typeface="Times New Roman" panose="02020603050405020304" pitchFamily="18" charset="0"/>
                <a:cs typeface="Times New Roman" panose="02020603050405020304" pitchFamily="18" charset="0"/>
              </a:rPr>
              <a:t>i</a:t>
            </a:r>
            <a:r>
              <a:rPr sz="1000" b="1" spc="-10" dirty="0" smtClean="0">
                <a:solidFill>
                  <a:srgbClr val="131413"/>
                </a:solidFill>
                <a:latin typeface="Times New Roman" panose="02020603050405020304" pitchFamily="18" charset="0"/>
                <a:cs typeface="Times New Roman" panose="02020603050405020304" pitchFamily="18" charset="0"/>
              </a:rPr>
              <a:t>ed </a:t>
            </a:r>
            <a:r>
              <a:rPr sz="1000" b="1" spc="-40" dirty="0" smtClean="0">
                <a:solidFill>
                  <a:srgbClr val="131413"/>
                </a:solidFill>
                <a:latin typeface="Times New Roman" panose="02020603050405020304" pitchFamily="18" charset="0"/>
                <a:cs typeface="Times New Roman" panose="02020603050405020304" pitchFamily="18" charset="0"/>
              </a:rPr>
              <a:t> </a:t>
            </a:r>
            <a:r>
              <a:rPr sz="1000" b="1" spc="-5" dirty="0" smtClean="0">
                <a:solidFill>
                  <a:srgbClr val="131413"/>
                </a:solidFill>
                <a:latin typeface="Times New Roman" panose="02020603050405020304" pitchFamily="18" charset="0"/>
                <a:cs typeface="Times New Roman" panose="02020603050405020304" pitchFamily="18" charset="0"/>
              </a:rPr>
              <a:t>out </a:t>
            </a:r>
            <a:r>
              <a:rPr sz="1000" b="1" spc="-3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f</a:t>
            </a:r>
            <a:r>
              <a:rPr sz="1000" b="1" spc="-5" dirty="0" smtClean="0">
                <a:solidFill>
                  <a:srgbClr val="131413"/>
                </a:solidFill>
                <a:latin typeface="Times New Roman" panose="02020603050405020304" pitchFamily="18" charset="0"/>
                <a:cs typeface="Times New Roman" panose="02020603050405020304" pitchFamily="18" charset="0"/>
              </a:rPr>
              <a:t>ollowing </a:t>
            </a:r>
            <a:r>
              <a:rPr sz="1000" b="1" spc="-35"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st</a:t>
            </a:r>
            <a:r>
              <a:rPr sz="1000" b="1" spc="-5" dirty="0" smtClean="0">
                <a:solidFill>
                  <a:srgbClr val="131413"/>
                </a:solidFill>
                <a:latin typeface="Times New Roman" panose="02020603050405020304" pitchFamily="18" charset="0"/>
                <a:cs typeface="Times New Roman" panose="02020603050405020304" pitchFamily="18" charset="0"/>
              </a:rPr>
              <a:t>and</a:t>
            </a:r>
            <a:r>
              <a:rPr sz="1000" b="1" dirty="0" smtClean="0">
                <a:solidFill>
                  <a:srgbClr val="131413"/>
                </a:solidFill>
                <a:latin typeface="Times New Roman" panose="02020603050405020304" pitchFamily="18" charset="0"/>
                <a:cs typeface="Times New Roman" panose="02020603050405020304" pitchFamily="18" charset="0"/>
              </a:rPr>
              <a:t>a</a:t>
            </a:r>
            <a:r>
              <a:rPr sz="1000" b="1" spc="-10" dirty="0" smtClean="0">
                <a:solidFill>
                  <a:srgbClr val="131413"/>
                </a:solidFill>
                <a:latin typeface="Times New Roman" panose="02020603050405020304" pitchFamily="18" charset="0"/>
                <a:cs typeface="Times New Roman" panose="02020603050405020304" pitchFamily="18" charset="0"/>
              </a:rPr>
              <a:t>rd </a:t>
            </a:r>
            <a:r>
              <a:rPr sz="1000" b="1" spc="-40" dirty="0" smtClean="0">
                <a:solidFill>
                  <a:srgbClr val="131413"/>
                </a:solidFill>
                <a:latin typeface="Times New Roman" panose="02020603050405020304" pitchFamily="18" charset="0"/>
                <a:cs typeface="Times New Roman" panose="02020603050405020304" pitchFamily="18" charset="0"/>
              </a:rPr>
              <a:t> </a:t>
            </a:r>
            <a:r>
              <a:rPr sz="1000" b="1" spc="-10" dirty="0" smtClean="0">
                <a:solidFill>
                  <a:srgbClr val="131413"/>
                </a:solidFill>
                <a:latin typeface="Times New Roman" panose="02020603050405020304" pitchFamily="18" charset="0"/>
                <a:cs typeface="Times New Roman" panose="02020603050405020304" pitchFamily="18" charset="0"/>
              </a:rPr>
              <a:t>CPR</a:t>
            </a:r>
            <a:r>
              <a:rPr lang="en-US" sz="1000" b="1" spc="-10"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methodology</a:t>
            </a:r>
            <a:r>
              <a:rPr lang="en-US" sz="1000" b="1" spc="-15" dirty="0" smtClean="0">
                <a:solidFill>
                  <a:srgbClr val="131413"/>
                </a:solidFill>
                <a:latin typeface="Times New Roman" panose="02020603050405020304" pitchFamily="18" charset="0"/>
                <a:cs typeface="Times New Roman" panose="02020603050405020304" pitchFamily="18" charset="0"/>
              </a:rPr>
              <a:t> </a:t>
            </a:r>
            <a:r>
              <a:rPr lang="en-US" sz="1000" b="1" spc="-5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a:t>
            </a:r>
            <a:r>
              <a:rPr lang="en-US" sz="1000" b="1" spc="-15" dirty="0" smtClean="0">
                <a:solidFill>
                  <a:srgbClr val="131413"/>
                </a:solidFill>
                <a:latin typeface="Times New Roman" panose="02020603050405020304" pitchFamily="18" charset="0"/>
                <a:cs typeface="Times New Roman" panose="02020603050405020304" pitchFamily="18" charset="0"/>
              </a:rPr>
              <a:t>c</a:t>
            </a:r>
            <a:r>
              <a:rPr lang="en-US" sz="1000" b="1" spc="-10" dirty="0" smtClean="0">
                <a:solidFill>
                  <a:srgbClr val="131413"/>
                </a:solidFill>
                <a:latin typeface="Times New Roman" panose="02020603050405020304" pitchFamily="18" charset="0"/>
                <a:cs typeface="Times New Roman" panose="02020603050405020304" pitchFamily="18" charset="0"/>
              </a:rPr>
              <a:t>). </a:t>
            </a:r>
            <a:r>
              <a:rPr lang="en-US" sz="1000" b="1" spc="-5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Long-term </a:t>
            </a:r>
            <a:r>
              <a:rPr lang="en-US" sz="1000" b="1" spc="-5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variation </a:t>
            </a:r>
            <a:r>
              <a:rPr lang="en-US" sz="1000" b="1" spc="-5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in </a:t>
            </a:r>
            <a:r>
              <a:rPr lang="en-US" sz="1000" b="1" spc="-5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standardized </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20" dirty="0" smtClean="0">
                <a:solidFill>
                  <a:srgbClr val="131413"/>
                </a:solidFill>
                <a:latin typeface="Times New Roman" panose="02020603050405020304" pitchFamily="18" charset="0"/>
                <a:cs typeface="Times New Roman" panose="02020603050405020304" pitchFamily="18" charset="0"/>
              </a:rPr>
              <a:t>(</a:t>
            </a:r>
            <a:r>
              <a:rPr lang="en-US" sz="1000" b="1" spc="-60" dirty="0" smtClean="0">
                <a:solidFill>
                  <a:srgbClr val="131413"/>
                </a:solidFill>
                <a:latin typeface="Times New Roman" panose="02020603050405020304" pitchFamily="18" charset="0"/>
                <a:cs typeface="Times New Roman" panose="02020603050405020304" pitchFamily="18" charset="0"/>
              </a:rPr>
              <a:t>Z</a:t>
            </a:r>
            <a:r>
              <a:rPr lang="en-US" sz="1000" b="1" spc="-15" dirty="0" smtClean="0">
                <a:solidFill>
                  <a:srgbClr val="131413"/>
                </a:solidFill>
                <a:latin typeface="Times New Roman" panose="02020603050405020304" pitchFamily="18" charset="0"/>
                <a:cs typeface="Times New Roman" panose="02020603050405020304" pitchFamily="18" charset="0"/>
              </a:rPr>
              <a:t>) </a:t>
            </a:r>
            <a:r>
              <a:rPr lang="en-US" sz="1000" b="1" spc="-50" dirty="0" smtClean="0">
                <a:solidFill>
                  <a:srgbClr val="131413"/>
                </a:solidFill>
                <a:latin typeface="Times New Roman" panose="02020603050405020304" pitchFamily="18" charset="0"/>
                <a:cs typeface="Times New Roman" panose="02020603050405020304" pitchFamily="18" charset="0"/>
              </a:rPr>
              <a:t> </a:t>
            </a:r>
            <a:r>
              <a:rPr lang="en-US" sz="1000" b="1" spc="-120" dirty="0" smtClean="0">
                <a:solidFill>
                  <a:srgbClr val="131413"/>
                </a:solidFill>
                <a:latin typeface="Times New Roman" panose="02020603050405020304" pitchFamily="18" charset="0"/>
                <a:cs typeface="Times New Roman" panose="02020603050405020304" pitchFamily="18" charset="0"/>
              </a:rPr>
              <a:t>V</a:t>
            </a:r>
            <a:r>
              <a:rPr lang="en-US" sz="1000" b="1" spc="-10" dirty="0" smtClean="0">
                <a:solidFill>
                  <a:srgbClr val="131413"/>
                </a:solidFill>
                <a:latin typeface="Times New Roman" panose="02020603050405020304" pitchFamily="18" charset="0"/>
                <a:cs typeface="Times New Roman" panose="02020603050405020304" pitchFamily="18" charset="0"/>
              </a:rPr>
              <a:t>A</a:t>
            </a:r>
            <a:r>
              <a:rPr lang="en-US" sz="1000" b="1" spc="-15" dirty="0" smtClean="0">
                <a:solidFill>
                  <a:srgbClr val="131413"/>
                </a:solidFill>
                <a:latin typeface="Times New Roman" panose="02020603050405020304" pitchFamily="18" charset="0"/>
                <a:cs typeface="Times New Roman" panose="02020603050405020304" pitchFamily="18" charset="0"/>
              </a:rPr>
              <a:t>I</a:t>
            </a:r>
            <a:r>
              <a:rPr lang="en-US" sz="1000" b="1" spc="-10" dirty="0" smtClean="0">
                <a:solidFill>
                  <a:srgbClr val="131413"/>
                </a:solidFill>
                <a:latin typeface="Times New Roman" panose="02020603050405020304" pitchFamily="18" charset="0"/>
                <a:cs typeface="Times New Roman" panose="02020603050405020304" pitchFamily="18" charset="0"/>
              </a:rPr>
              <a:t> </a:t>
            </a:r>
            <a:r>
              <a:rPr lang="en-US" sz="1000" b="1" dirty="0" smtClean="0">
                <a:solidFill>
                  <a:srgbClr val="131413"/>
                </a:solidFill>
                <a:latin typeface="Times New Roman" panose="02020603050405020304" pitchFamily="18" charset="0"/>
                <a:cs typeface="Times New Roman" panose="02020603050405020304" pitchFamily="18" charset="0"/>
              </a:rPr>
              <a:t>(</a:t>
            </a:r>
            <a:r>
              <a:rPr lang="en-US" sz="1000" b="1" spc="30" dirty="0" smtClean="0">
                <a:solidFill>
                  <a:srgbClr val="131413"/>
                </a:solidFill>
                <a:latin typeface="Times New Roman" panose="02020603050405020304" pitchFamily="18" charset="0"/>
                <a:cs typeface="Times New Roman" panose="02020603050405020304" pitchFamily="18" charset="0"/>
              </a:rPr>
              <a:t>t</a:t>
            </a:r>
            <a:r>
              <a:rPr lang="en-US" sz="1000" b="1" spc="25" dirty="0" smtClean="0">
                <a:solidFill>
                  <a:srgbClr val="131413"/>
                </a:solidFill>
                <a:latin typeface="Times New Roman" panose="02020603050405020304" pitchFamily="18" charset="0"/>
                <a:cs typeface="Times New Roman" panose="02020603050405020304" pitchFamily="18" charset="0"/>
              </a:rPr>
              <a:t>r</a:t>
            </a:r>
            <a:r>
              <a:rPr lang="en-US" sz="1000" b="1" spc="5" dirty="0" smtClean="0">
                <a:solidFill>
                  <a:srgbClr val="131413"/>
                </a:solidFill>
                <a:latin typeface="Times New Roman" panose="02020603050405020304" pitchFamily="18" charset="0"/>
                <a:cs typeface="Times New Roman" panose="02020603050405020304" pitchFamily="18" charset="0"/>
              </a:rPr>
              <a:t>i</a:t>
            </a:r>
            <a:r>
              <a:rPr lang="en-US" sz="1000" b="1" spc="30" dirty="0" smtClean="0">
                <a:solidFill>
                  <a:srgbClr val="131413"/>
                </a:solidFill>
                <a:latin typeface="Times New Roman" panose="02020603050405020304" pitchFamily="18" charset="0"/>
                <a:cs typeface="Times New Roman" panose="02020603050405020304" pitchFamily="18" charset="0"/>
              </a:rPr>
              <a:t>an</a:t>
            </a:r>
            <a:r>
              <a:rPr lang="en-US" sz="1000" b="1" spc="20" dirty="0" smtClean="0">
                <a:solidFill>
                  <a:srgbClr val="131413"/>
                </a:solidFill>
                <a:latin typeface="Times New Roman" panose="02020603050405020304" pitchFamily="18" charset="0"/>
                <a:cs typeface="Times New Roman" panose="02020603050405020304" pitchFamily="18" charset="0"/>
              </a:rPr>
              <a:t>g</a:t>
            </a:r>
            <a:r>
              <a:rPr lang="en-US" sz="1000" b="1" spc="10" dirty="0" smtClean="0">
                <a:solidFill>
                  <a:srgbClr val="131413"/>
                </a:solidFill>
                <a:latin typeface="Times New Roman" panose="02020603050405020304" pitchFamily="18" charset="0"/>
                <a:cs typeface="Times New Roman" panose="02020603050405020304" pitchFamily="18" charset="0"/>
              </a:rPr>
              <a:t>l</a:t>
            </a:r>
            <a:r>
              <a:rPr lang="en-US" sz="1000" b="1" dirty="0" smtClean="0">
                <a:solidFill>
                  <a:srgbClr val="131413"/>
                </a:solidFill>
                <a:latin typeface="Times New Roman" panose="02020603050405020304" pitchFamily="18" charset="0"/>
                <a:cs typeface="Times New Roman" panose="02020603050405020304" pitchFamily="18" charset="0"/>
              </a:rPr>
              <a:t>es</a:t>
            </a:r>
            <a:r>
              <a:rPr lang="en-US" sz="1000" b="1" spc="-10"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err</a:t>
            </a:r>
            <a:r>
              <a:rPr lang="en-US" sz="1000" b="1" spc="-5" dirty="0" smtClean="0">
                <a:solidFill>
                  <a:srgbClr val="131413"/>
                </a:solidFill>
                <a:latin typeface="Times New Roman" panose="02020603050405020304" pitchFamily="18" charset="0"/>
                <a:cs typeface="Times New Roman" panose="02020603050405020304" pitchFamily="18" charset="0"/>
              </a:rPr>
              <a:t>o</a:t>
            </a:r>
            <a:r>
              <a:rPr lang="en-US" sz="1000" b="1" spc="-15" dirty="0" smtClean="0">
                <a:solidFill>
                  <a:srgbClr val="131413"/>
                </a:solidFill>
                <a:latin typeface="Times New Roman" panose="02020603050405020304" pitchFamily="18" charset="0"/>
                <a:cs typeface="Times New Roman" panose="02020603050405020304" pitchFamily="18" charset="0"/>
              </a:rPr>
              <a:t>r  </a:t>
            </a:r>
            <a:r>
              <a:rPr lang="en-US" sz="1000" b="1" spc="5" dirty="0" smtClean="0">
                <a:solidFill>
                  <a:srgbClr val="131413"/>
                </a:solidFill>
                <a:latin typeface="Times New Roman" panose="02020603050405020304" pitchFamily="18" charset="0"/>
                <a:cs typeface="Times New Roman" panose="02020603050405020304" pitchFamily="18" charset="0"/>
              </a:rPr>
              <a:t>bar</a:t>
            </a:r>
            <a:r>
              <a:rPr lang="en-US" sz="1000" b="1" spc="-10" dirty="0" smtClean="0">
                <a:solidFill>
                  <a:srgbClr val="131413"/>
                </a:solidFill>
                <a:latin typeface="Times New Roman" panose="02020603050405020304" pitchFamily="18" charset="0"/>
                <a:cs typeface="Times New Roman" panose="02020603050405020304" pitchFamily="18" charset="0"/>
              </a:rPr>
              <a:t>s </a:t>
            </a:r>
            <a:r>
              <a:rPr lang="en-US" sz="1000" b="1" spc="-1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i</a:t>
            </a:r>
            <a:r>
              <a:rPr lang="en-US" sz="1000" b="1" dirty="0" smtClean="0">
                <a:solidFill>
                  <a:srgbClr val="131413"/>
                </a:solidFill>
                <a:latin typeface="Times New Roman" panose="02020603050405020304" pitchFamily="18" charset="0"/>
                <a:cs typeface="Times New Roman" panose="02020603050405020304" pitchFamily="18" charset="0"/>
              </a:rPr>
              <a:t>n</a:t>
            </a:r>
            <a:r>
              <a:rPr lang="en-US" sz="1000" b="1" spc="5" dirty="0" smtClean="0">
                <a:solidFill>
                  <a:srgbClr val="131413"/>
                </a:solidFill>
                <a:latin typeface="Times New Roman" panose="02020603050405020304" pitchFamily="18" charset="0"/>
                <a:cs typeface="Times New Roman" panose="02020603050405020304" pitchFamily="18" charset="0"/>
              </a:rPr>
              <a:t>dicat</a:t>
            </a:r>
            <a:r>
              <a:rPr lang="en-US" sz="1000" b="1" spc="-10" dirty="0" smtClean="0">
                <a:solidFill>
                  <a:srgbClr val="131413"/>
                </a:solidFill>
                <a:latin typeface="Times New Roman" panose="02020603050405020304" pitchFamily="18" charset="0"/>
                <a:cs typeface="Times New Roman" panose="02020603050405020304" pitchFamily="18" charset="0"/>
              </a:rPr>
              <a:t>e  </a:t>
            </a:r>
            <a:r>
              <a:rPr lang="en-US" sz="1000" b="1" dirty="0" smtClean="0">
                <a:solidFill>
                  <a:srgbClr val="131413"/>
                </a:solidFill>
                <a:latin typeface="Times New Roman" panose="02020603050405020304" pitchFamily="18" charset="0"/>
                <a:cs typeface="Times New Roman" panose="02020603050405020304" pitchFamily="18" charset="0"/>
              </a:rPr>
              <a:t>s</a:t>
            </a:r>
            <a:r>
              <a:rPr lang="en-US" sz="1000" b="1" spc="5" dirty="0" smtClean="0">
                <a:solidFill>
                  <a:srgbClr val="131413"/>
                </a:solidFill>
                <a:latin typeface="Times New Roman" panose="02020603050405020304" pitchFamily="18" charset="0"/>
                <a:cs typeface="Times New Roman" panose="02020603050405020304" pitchFamily="18" charset="0"/>
              </a:rPr>
              <a:t>ta</a:t>
            </a:r>
            <a:r>
              <a:rPr lang="en-US" sz="1000" b="1" dirty="0" smtClean="0">
                <a:solidFill>
                  <a:srgbClr val="131413"/>
                </a:solidFill>
                <a:latin typeface="Times New Roman" panose="02020603050405020304" pitchFamily="18" charset="0"/>
                <a:cs typeface="Times New Roman" panose="02020603050405020304" pitchFamily="18" charset="0"/>
              </a:rPr>
              <a:t>n</a:t>
            </a:r>
            <a:r>
              <a:rPr lang="en-US" sz="1000" b="1" spc="5" dirty="0" smtClean="0">
                <a:solidFill>
                  <a:srgbClr val="131413"/>
                </a:solidFill>
                <a:latin typeface="Times New Roman" panose="02020603050405020304" pitchFamily="18" charset="0"/>
                <a:cs typeface="Times New Roman" panose="02020603050405020304" pitchFamily="18" charset="0"/>
              </a:rPr>
              <a:t>dar</a:t>
            </a:r>
            <a:r>
              <a:rPr lang="en-US" sz="1000" b="1" spc="-10" dirty="0" smtClean="0">
                <a:solidFill>
                  <a:srgbClr val="131413"/>
                </a:solidFill>
                <a:latin typeface="Times New Roman" panose="02020603050405020304" pitchFamily="18" charset="0"/>
                <a:cs typeface="Times New Roman" panose="02020603050405020304" pitchFamily="18" charset="0"/>
              </a:rPr>
              <a:t>d  </a:t>
            </a:r>
            <a:r>
              <a:rPr lang="en-US" sz="1000" b="1" spc="5" dirty="0" smtClean="0">
                <a:solidFill>
                  <a:srgbClr val="131413"/>
                </a:solidFill>
                <a:latin typeface="Times New Roman" panose="02020603050405020304" pitchFamily="18" charset="0"/>
                <a:cs typeface="Times New Roman" panose="02020603050405020304" pitchFamily="18" charset="0"/>
              </a:rPr>
              <a:t>deviatio</a:t>
            </a:r>
            <a:r>
              <a:rPr lang="en-US" sz="1000" b="1" dirty="0" smtClean="0">
                <a:solidFill>
                  <a:srgbClr val="131413"/>
                </a:solidFill>
                <a:latin typeface="Times New Roman" panose="02020603050405020304" pitchFamily="18" charset="0"/>
                <a:cs typeface="Times New Roman" panose="02020603050405020304" pitchFamily="18" charset="0"/>
              </a:rPr>
              <a:t>n</a:t>
            </a:r>
            <a:r>
              <a:rPr lang="en-US" sz="1000" b="1" spc="-5" dirty="0" smtClean="0">
                <a:solidFill>
                  <a:srgbClr val="131413"/>
                </a:solidFill>
                <a:latin typeface="Times New Roman" panose="02020603050405020304" pitchFamily="18" charset="0"/>
                <a:cs typeface="Times New Roman" panose="02020603050405020304" pitchFamily="18" charset="0"/>
              </a:rPr>
              <a:t>, </a:t>
            </a:r>
            <a:r>
              <a:rPr lang="en-US" sz="1000" b="1" spc="-1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n</a:t>
            </a:r>
            <a:r>
              <a:rPr lang="en-US" sz="1000" b="1" spc="-130" dirty="0" smtClean="0">
                <a:solidFill>
                  <a:srgbClr val="131413"/>
                </a:solidFill>
                <a:latin typeface="Times New Roman" panose="02020603050405020304" pitchFamily="18" charset="0"/>
                <a:cs typeface="Times New Roman" panose="02020603050405020304" pitchFamily="18" charset="0"/>
              </a:rPr>
              <a:t> </a:t>
            </a:r>
            <a:r>
              <a:rPr lang="en-US" sz="1000" b="1" spc="80" dirty="0" smtClean="0">
                <a:solidFill>
                  <a:srgbClr val="131413"/>
                </a:solidFill>
                <a:latin typeface="Times New Roman" panose="02020603050405020304" pitchFamily="18" charset="0"/>
                <a:cs typeface="Times New Roman" panose="02020603050405020304" pitchFamily="18" charset="0"/>
              </a:rPr>
              <a:t>=</a:t>
            </a:r>
            <a:r>
              <a:rPr lang="en-US" sz="1000" b="1" spc="10" dirty="0" smtClean="0">
                <a:solidFill>
                  <a:srgbClr val="131413"/>
                </a:solidFill>
                <a:latin typeface="Times New Roman" panose="02020603050405020304" pitchFamily="18" charset="0"/>
                <a:cs typeface="Times New Roman" panose="02020603050405020304" pitchFamily="18" charset="0"/>
              </a:rPr>
              <a:t>5</a:t>
            </a:r>
            <a:r>
              <a:rPr lang="en-US" sz="1000" b="1" spc="-1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a</a:t>
            </a:r>
            <a:r>
              <a:rPr lang="en-US" sz="1000" b="1" spc="10" dirty="0" smtClean="0">
                <a:solidFill>
                  <a:srgbClr val="131413"/>
                </a:solidFill>
                <a:latin typeface="Times New Roman" panose="02020603050405020304" pitchFamily="18" charset="0"/>
                <a:cs typeface="Times New Roman" panose="02020603050405020304" pitchFamily="18" charset="0"/>
              </a:rPr>
              <a:t>n</a:t>
            </a:r>
            <a:r>
              <a:rPr lang="en-US" sz="1000" b="1" spc="-5" dirty="0" smtClean="0">
                <a:solidFill>
                  <a:srgbClr val="131413"/>
                </a:solidFill>
                <a:latin typeface="Times New Roman" panose="02020603050405020304" pitchFamily="18" charset="0"/>
                <a:cs typeface="Times New Roman" panose="02020603050405020304" pitchFamily="18" charset="0"/>
              </a:rPr>
              <a:t>d </a:t>
            </a:r>
            <a:r>
              <a:rPr lang="en-US" sz="1000" b="1" spc="-10" dirty="0" smtClean="0">
                <a:solidFill>
                  <a:srgbClr val="131413"/>
                </a:solidFill>
                <a:latin typeface="Times New Roman" panose="02020603050405020304" pitchFamily="18" charset="0"/>
                <a:cs typeface="Times New Roman" panose="02020603050405020304" pitchFamily="18" charset="0"/>
              </a:rPr>
              <a:t> </a:t>
            </a:r>
            <a:r>
              <a:rPr lang="en-US" sz="1000" b="1" dirty="0" smtClean="0">
                <a:solidFill>
                  <a:srgbClr val="131413"/>
                </a:solidFill>
                <a:latin typeface="Times New Roman" panose="02020603050405020304" pitchFamily="18" charset="0"/>
                <a:cs typeface="Times New Roman" panose="02020603050405020304" pitchFamily="18" charset="0"/>
              </a:rPr>
              <a:t>S</a:t>
            </a:r>
            <a:r>
              <a:rPr lang="en-US" sz="1000" b="1" spc="10" dirty="0" smtClean="0">
                <a:solidFill>
                  <a:srgbClr val="131413"/>
                </a:solidFill>
                <a:latin typeface="Times New Roman" panose="02020603050405020304" pitchFamily="18" charset="0"/>
                <a:cs typeface="Times New Roman" panose="02020603050405020304" pitchFamily="18" charset="0"/>
              </a:rPr>
              <a:t>S</a:t>
            </a:r>
            <a:r>
              <a:rPr lang="en-US" sz="1000" b="1" spc="-15" dirty="0" smtClean="0">
                <a:solidFill>
                  <a:srgbClr val="131413"/>
                </a:solidFill>
                <a:latin typeface="Times New Roman" panose="02020603050405020304" pitchFamily="18" charset="0"/>
                <a:cs typeface="Times New Roman" panose="02020603050405020304" pitchFamily="18" charset="0"/>
              </a:rPr>
              <a:t>T</a:t>
            </a:r>
            <a:r>
              <a:rPr lang="en-US" sz="1000" b="1" spc="-5" dirty="0" smtClean="0">
                <a:solidFill>
                  <a:srgbClr val="131413"/>
                </a:solidFill>
                <a:latin typeface="Times New Roman" panose="02020603050405020304" pitchFamily="18" charset="0"/>
                <a:cs typeface="Times New Roman" panose="02020603050405020304" pitchFamily="18" charset="0"/>
              </a:rPr>
              <a:t> </a:t>
            </a:r>
            <a:r>
              <a:rPr lang="en-US" sz="1000" b="1" spc="-20" dirty="0" smtClean="0">
                <a:solidFill>
                  <a:srgbClr val="131413"/>
                </a:solidFill>
                <a:latin typeface="Times New Roman" panose="02020603050405020304" pitchFamily="18" charset="0"/>
                <a:cs typeface="Times New Roman" panose="02020603050405020304" pitchFamily="18" charset="0"/>
              </a:rPr>
              <a:t>(</a:t>
            </a:r>
            <a:r>
              <a:rPr lang="en-US" sz="1000" b="1" spc="5" dirty="0" smtClean="0">
                <a:solidFill>
                  <a:srgbClr val="131413"/>
                </a:solidFill>
                <a:latin typeface="Times New Roman" panose="02020603050405020304" pitchFamily="18" charset="0"/>
                <a:cs typeface="Times New Roman" panose="02020603050405020304" pitchFamily="18" charset="0"/>
              </a:rPr>
              <a:t>ci</a:t>
            </a:r>
            <a:r>
              <a:rPr lang="en-US" sz="1000" b="1" spc="-20" dirty="0" smtClean="0">
                <a:solidFill>
                  <a:srgbClr val="131413"/>
                </a:solidFill>
                <a:latin typeface="Times New Roman" panose="02020603050405020304" pitchFamily="18" charset="0"/>
                <a:cs typeface="Times New Roman" panose="02020603050405020304" pitchFamily="18" charset="0"/>
              </a:rPr>
              <a:t>r</a:t>
            </a:r>
            <a:r>
              <a:rPr lang="en-US" sz="1000" b="1" spc="-10" dirty="0" smtClean="0">
                <a:solidFill>
                  <a:srgbClr val="131413"/>
                </a:solidFill>
                <a:latin typeface="Times New Roman" panose="02020603050405020304" pitchFamily="18" charset="0"/>
                <a:cs typeface="Times New Roman" panose="02020603050405020304" pitchFamily="18" charset="0"/>
              </a:rPr>
              <a:t>cles</a:t>
            </a:r>
            <a:r>
              <a:rPr lang="en-US" sz="1000" b="1" spc="-15" dirty="0" smtClean="0">
                <a:solidFill>
                  <a:srgbClr val="131413"/>
                </a:solidFill>
                <a:latin typeface="Times New Roman" panose="02020603050405020304" pitchFamily="18" charset="0"/>
                <a:cs typeface="Times New Roman" panose="02020603050405020304" pitchFamily="18" charset="0"/>
              </a:rPr>
              <a:t>) </a:t>
            </a:r>
            <a:r>
              <a:rPr lang="en-US" sz="1000" b="1" spc="-5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for </a:t>
            </a:r>
            <a:r>
              <a:rPr lang="en-US" sz="1000" b="1" spc="-60"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1961</a:t>
            </a:r>
            <a:r>
              <a:rPr lang="en-US" sz="1000" b="1" spc="-55" dirty="0" smtClean="0">
                <a:solidFill>
                  <a:srgbClr val="131413"/>
                </a:solidFill>
                <a:latin typeface="Times New Roman" panose="02020603050405020304" pitchFamily="18" charset="0"/>
                <a:cs typeface="Times New Roman" panose="02020603050405020304" pitchFamily="18" charset="0"/>
              </a:rPr>
              <a:t>–</a:t>
            </a:r>
            <a:r>
              <a:rPr lang="en-US" sz="1000" b="1" spc="-5" dirty="0" smtClean="0">
                <a:solidFill>
                  <a:srgbClr val="131413"/>
                </a:solidFill>
                <a:latin typeface="Times New Roman" panose="02020603050405020304" pitchFamily="18" charset="0"/>
                <a:cs typeface="Times New Roman" panose="02020603050405020304" pitchFamily="18" charset="0"/>
              </a:rPr>
              <a:t>2005 </a:t>
            </a:r>
            <a:r>
              <a:rPr lang="en-US" sz="1000" b="1" spc="-5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off </a:t>
            </a:r>
            <a:r>
              <a:rPr lang="en-US" sz="1000" b="1" spc="-6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the </a:t>
            </a:r>
            <a:r>
              <a:rPr lang="en-US" sz="1000" b="1" spc="-5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Rhine </a:t>
            </a:r>
            <a:r>
              <a:rPr lang="en-US" sz="1000" b="1" spc="-5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and </a:t>
            </a:r>
            <a:r>
              <a:rPr lang="en-US" sz="1000" b="1" spc="-5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Humber </a:t>
            </a:r>
            <a:r>
              <a:rPr lang="en-US" sz="1000" b="1" spc="-5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estuaries </a:t>
            </a:r>
            <a:r>
              <a:rPr lang="en-US" sz="1000" b="1" spc="-5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in </a:t>
            </a:r>
            <a:r>
              <a:rPr lang="en-US" sz="1000" b="1" spc="-6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the North</a:t>
            </a:r>
            <a:r>
              <a:rPr lang="en-US" sz="1000" b="1" spc="9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Sea</a:t>
            </a:r>
            <a:r>
              <a:rPr lang="en-US" sz="1000" b="1" spc="90" dirty="0" smtClean="0">
                <a:solidFill>
                  <a:srgbClr val="131413"/>
                </a:solidFill>
                <a:latin typeface="Times New Roman" panose="02020603050405020304" pitchFamily="18" charset="0"/>
                <a:cs typeface="Times New Roman" panose="02020603050405020304" pitchFamily="18" charset="0"/>
              </a:rPr>
              <a:t> </a:t>
            </a:r>
            <a:r>
              <a:rPr lang="en-US" sz="1000" b="1" spc="-20" dirty="0" smtClean="0">
                <a:solidFill>
                  <a:srgbClr val="131413"/>
                </a:solidFill>
                <a:latin typeface="Times New Roman" panose="02020603050405020304" pitchFamily="18" charset="0"/>
                <a:cs typeface="Times New Roman" panose="02020603050405020304" pitchFamily="18" charset="0"/>
              </a:rPr>
              <a:t>(</a:t>
            </a:r>
            <a:r>
              <a:rPr lang="en-US" sz="1000" b="1" spc="35" dirty="0" smtClean="0">
                <a:solidFill>
                  <a:srgbClr val="131413"/>
                </a:solidFill>
                <a:latin typeface="Times New Roman" panose="02020603050405020304" pitchFamily="18" charset="0"/>
                <a:cs typeface="Times New Roman" panose="02020603050405020304" pitchFamily="18" charset="0"/>
              </a:rPr>
              <a:t>d</a:t>
            </a:r>
            <a:r>
              <a:rPr lang="en-US" sz="1000" b="1" spc="-10" dirty="0" smtClean="0">
                <a:solidFill>
                  <a:srgbClr val="131413"/>
                </a:solidFill>
                <a:latin typeface="Times New Roman" panose="02020603050405020304" pitchFamily="18" charset="0"/>
                <a:cs typeface="Times New Roman" panose="02020603050405020304" pitchFamily="18" charset="0"/>
              </a:rPr>
              <a:t>).</a:t>
            </a:r>
            <a:r>
              <a:rPr lang="en-US" sz="1000" b="1" spc="95" dirty="0" smtClean="0">
                <a:solidFill>
                  <a:srgbClr val="131413"/>
                </a:solidFill>
                <a:latin typeface="Times New Roman" panose="02020603050405020304" pitchFamily="18" charset="0"/>
                <a:cs typeface="Times New Roman" panose="02020603050405020304" pitchFamily="18" charset="0"/>
              </a:rPr>
              <a:t> </a:t>
            </a:r>
            <a:r>
              <a:rPr lang="en-US" sz="1000" b="1" spc="-195" dirty="0" smtClean="0">
                <a:solidFill>
                  <a:srgbClr val="131413"/>
                </a:solidFill>
                <a:latin typeface="Times New Roman" panose="02020603050405020304" pitchFamily="18" charset="0"/>
                <a:cs typeface="Times New Roman" panose="02020603050405020304" pitchFamily="18" charset="0"/>
              </a:rPr>
              <a:t>V</a:t>
            </a:r>
            <a:r>
              <a:rPr lang="en-US" sz="1000" b="1" spc="5" dirty="0" smtClean="0">
                <a:solidFill>
                  <a:srgbClr val="131413"/>
                </a:solidFill>
                <a:latin typeface="Times New Roman" panose="02020603050405020304" pitchFamily="18" charset="0"/>
                <a:cs typeface="Times New Roman" panose="02020603050405020304" pitchFamily="18" charset="0"/>
              </a:rPr>
              <a:t>ertical</a:t>
            </a:r>
            <a:r>
              <a:rPr lang="en-US" sz="1000" b="1" spc="9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line</a:t>
            </a:r>
            <a:r>
              <a:rPr lang="en-US" sz="1000" b="1" spc="-140" dirty="0" smtClean="0">
                <a:solidFill>
                  <a:srgbClr val="131413"/>
                </a:solidFill>
                <a:latin typeface="Times New Roman" panose="02020603050405020304" pitchFamily="18" charset="0"/>
                <a:cs typeface="Times New Roman" panose="02020603050405020304" pitchFamily="18" charset="0"/>
              </a:rPr>
              <a:t> </a:t>
            </a:r>
            <a:r>
              <a:rPr lang="en-US" sz="1000" b="1" spc="60" dirty="0" smtClean="0">
                <a:solidFill>
                  <a:srgbClr val="131413"/>
                </a:solidFill>
                <a:latin typeface="Times New Roman" panose="02020603050405020304" pitchFamily="18" charset="0"/>
                <a:cs typeface="Times New Roman" panose="02020603050405020304" pitchFamily="18" charset="0"/>
              </a:rPr>
              <a:t>=</a:t>
            </a:r>
            <a:r>
              <a:rPr lang="en-US" sz="1000" b="1" spc="-10" dirty="0" smtClean="0">
                <a:solidFill>
                  <a:srgbClr val="131413"/>
                </a:solidFill>
                <a:latin typeface="Times New Roman" panose="02020603050405020304" pitchFamily="18" charset="0"/>
                <a:cs typeface="Times New Roman" panose="02020603050405020304" pitchFamily="18" charset="0"/>
              </a:rPr>
              <a:t>regime</a:t>
            </a:r>
            <a:r>
              <a:rPr lang="en-US" sz="1000" b="1" spc="10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shift</a:t>
            </a:r>
            <a:r>
              <a:rPr lang="en-US" sz="1000" b="1" spc="9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step</a:t>
            </a:r>
            <a:r>
              <a:rPr lang="en-US" sz="1000" b="1" spc="10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change</a:t>
            </a:r>
            <a:r>
              <a:rPr lang="en-US" sz="1000" b="1" spc="9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in</a:t>
            </a:r>
            <a:r>
              <a:rPr lang="en-US" sz="1000" b="1" spc="9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temperature</a:t>
            </a:r>
            <a:r>
              <a:rPr lang="en-US" sz="1000" b="1" spc="-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after </a:t>
            </a:r>
            <a:r>
              <a:rPr lang="en-US" sz="1000" b="1" spc="-70"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1987</a:t>
            </a:r>
            <a:r>
              <a:rPr lang="en-US" sz="1000" b="1" spc="-10" dirty="0" smtClean="0">
                <a:solidFill>
                  <a:srgbClr val="131413"/>
                </a:solidFill>
                <a:latin typeface="Times New Roman" panose="02020603050405020304" pitchFamily="18" charset="0"/>
                <a:cs typeface="Times New Roman" panose="02020603050405020304" pitchFamily="18" charset="0"/>
              </a:rPr>
              <a:t>. </a:t>
            </a:r>
            <a:r>
              <a:rPr lang="en-US" sz="1000" b="1" spc="-75" dirty="0" smtClean="0">
                <a:solidFill>
                  <a:srgbClr val="131413"/>
                </a:solidFill>
                <a:latin typeface="Times New Roman" panose="02020603050405020304" pitchFamily="18" charset="0"/>
                <a:cs typeface="Times New Roman" panose="02020603050405020304" pitchFamily="18" charset="0"/>
              </a:rPr>
              <a:t> </a:t>
            </a:r>
            <a:r>
              <a:rPr lang="en-US" sz="1000" b="1" dirty="0" smtClean="0">
                <a:solidFill>
                  <a:srgbClr val="131413"/>
                </a:solidFill>
                <a:latin typeface="Times New Roman" panose="02020603050405020304" pitchFamily="18" charset="0"/>
                <a:cs typeface="Times New Roman" panose="02020603050405020304" pitchFamily="18" charset="0"/>
              </a:rPr>
              <a:t>Horizontal </a:t>
            </a:r>
            <a:r>
              <a:rPr lang="en-US" sz="1000" b="1" spc="-6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line</a:t>
            </a:r>
            <a:r>
              <a:rPr lang="en-US" sz="1000" b="1" spc="60" dirty="0" smtClean="0">
                <a:solidFill>
                  <a:srgbClr val="131413"/>
                </a:solidFill>
                <a:latin typeface="Times New Roman" panose="02020603050405020304" pitchFamily="18" charset="0"/>
                <a:cs typeface="Times New Roman" panose="02020603050405020304" pitchFamily="18" charset="0"/>
              </a:rPr>
              <a:t>s=</a:t>
            </a:r>
            <a:r>
              <a:rPr lang="en-US" sz="1000" b="1" spc="-10" dirty="0" smtClean="0">
                <a:solidFill>
                  <a:srgbClr val="131413"/>
                </a:solidFill>
                <a:latin typeface="Times New Roman" panose="02020603050405020304" pitchFamily="18" charset="0"/>
                <a:cs typeface="Times New Roman" panose="02020603050405020304" pitchFamily="18" charset="0"/>
              </a:rPr>
              <a:t>average </a:t>
            </a:r>
            <a:r>
              <a:rPr lang="en-US" sz="1000" b="1" spc="-70" dirty="0" smtClean="0">
                <a:solidFill>
                  <a:srgbClr val="131413"/>
                </a:solidFill>
                <a:latin typeface="Times New Roman" panose="02020603050405020304" pitchFamily="18" charset="0"/>
                <a:cs typeface="Times New Roman" panose="02020603050405020304" pitchFamily="18" charset="0"/>
              </a:rPr>
              <a:t> </a:t>
            </a:r>
            <a:r>
              <a:rPr lang="en-US" sz="1000" b="1" spc="-114" dirty="0" smtClean="0">
                <a:solidFill>
                  <a:srgbClr val="131413"/>
                </a:solidFill>
                <a:latin typeface="Times New Roman" panose="02020603050405020304" pitchFamily="18" charset="0"/>
                <a:cs typeface="Times New Roman" panose="02020603050405020304" pitchFamily="18" charset="0"/>
              </a:rPr>
              <a:t>V</a:t>
            </a:r>
            <a:r>
              <a:rPr lang="en-US" sz="1000" b="1" spc="-10" dirty="0" smtClean="0">
                <a:solidFill>
                  <a:srgbClr val="131413"/>
                </a:solidFill>
                <a:latin typeface="Times New Roman" panose="02020603050405020304" pitchFamily="18" charset="0"/>
                <a:cs typeface="Times New Roman" panose="02020603050405020304" pitchFamily="18" charset="0"/>
              </a:rPr>
              <a:t>A</a:t>
            </a:r>
            <a:r>
              <a:rPr lang="en-US" sz="1000" b="1" spc="-15" dirty="0" smtClean="0">
                <a:solidFill>
                  <a:srgbClr val="131413"/>
                </a:solidFill>
                <a:latin typeface="Times New Roman" panose="02020603050405020304" pitchFamily="18" charset="0"/>
                <a:cs typeface="Times New Roman" panose="02020603050405020304" pitchFamily="18" charset="0"/>
              </a:rPr>
              <a:t>I </a:t>
            </a:r>
            <a:r>
              <a:rPr lang="en-US" sz="1000" b="1" spc="-7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values. </a:t>
            </a:r>
            <a:r>
              <a:rPr lang="en-US" sz="1000" b="1" spc="-7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The </a:t>
            </a:r>
            <a:r>
              <a:rPr lang="en-US" sz="1000" b="1" spc="-6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Pearson correlation</a:t>
            </a:r>
            <a:r>
              <a:rPr lang="en-US" sz="1000" b="1" spc="3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analysis</a:t>
            </a:r>
            <a:r>
              <a:rPr lang="en-US" sz="1000" b="1" spc="3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between</a:t>
            </a:r>
            <a:r>
              <a:rPr lang="en-US" sz="1000" b="1" spc="30" dirty="0" smtClean="0">
                <a:solidFill>
                  <a:srgbClr val="131413"/>
                </a:solidFill>
                <a:latin typeface="Times New Roman" panose="02020603050405020304" pitchFamily="18" charset="0"/>
                <a:cs typeface="Times New Roman" panose="02020603050405020304" pitchFamily="18" charset="0"/>
              </a:rPr>
              <a:t> </a:t>
            </a:r>
            <a:r>
              <a:rPr lang="en-US" sz="1000" b="1" spc="-114" dirty="0" smtClean="0">
                <a:solidFill>
                  <a:srgbClr val="131413"/>
                </a:solidFill>
                <a:latin typeface="Times New Roman" panose="02020603050405020304" pitchFamily="18" charset="0"/>
                <a:cs typeface="Times New Roman" panose="02020603050405020304" pitchFamily="18" charset="0"/>
              </a:rPr>
              <a:t>V</a:t>
            </a:r>
            <a:r>
              <a:rPr lang="en-US" sz="1000" b="1" spc="-10" dirty="0" smtClean="0">
                <a:solidFill>
                  <a:srgbClr val="131413"/>
                </a:solidFill>
                <a:latin typeface="Times New Roman" panose="02020603050405020304" pitchFamily="18" charset="0"/>
                <a:cs typeface="Times New Roman" panose="02020603050405020304" pitchFamily="18" charset="0"/>
              </a:rPr>
              <a:t>A</a:t>
            </a:r>
            <a:r>
              <a:rPr lang="en-US" sz="1000" b="1" spc="-15" dirty="0" smtClean="0">
                <a:solidFill>
                  <a:srgbClr val="131413"/>
                </a:solidFill>
                <a:latin typeface="Times New Roman" panose="02020603050405020304" pitchFamily="18" charset="0"/>
                <a:cs typeface="Times New Roman" panose="02020603050405020304" pitchFamily="18" charset="0"/>
              </a:rPr>
              <a:t>I</a:t>
            </a:r>
            <a:r>
              <a:rPr lang="en-US" sz="1000" b="1" spc="2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and</a:t>
            </a:r>
            <a:r>
              <a:rPr lang="en-US" sz="1000" b="1" spc="3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SST in</a:t>
            </a:r>
            <a:r>
              <a:rPr lang="en-US" sz="1000" b="1" spc="3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the</a:t>
            </a:r>
            <a:r>
              <a:rPr lang="en-US" sz="1000" b="1" spc="2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North</a:t>
            </a:r>
            <a:r>
              <a:rPr lang="en-US" sz="1000" b="1" spc="3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Sea</a:t>
            </a:r>
            <a:r>
              <a:rPr lang="en-US" sz="1000" b="1" spc="3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(Pearson's correlation</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on</a:t>
            </a:r>
            <a:r>
              <a:rPr lang="en-US" sz="1000" b="1" spc="30"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pooled</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data;</a:t>
            </a:r>
            <a:r>
              <a:rPr lang="en-US" sz="1000" b="1" spc="3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n</a:t>
            </a:r>
            <a:r>
              <a:rPr lang="en-US" sz="1000" b="1" spc="-140" dirty="0" smtClean="0">
                <a:solidFill>
                  <a:srgbClr val="131413"/>
                </a:solidFill>
                <a:latin typeface="Times New Roman" panose="02020603050405020304" pitchFamily="18" charset="0"/>
                <a:cs typeface="Times New Roman" panose="02020603050405020304" pitchFamily="18" charset="0"/>
              </a:rPr>
              <a:t> </a:t>
            </a:r>
            <a:r>
              <a:rPr lang="en-US" sz="1000" b="1" spc="60" dirty="0" smtClean="0">
                <a:solidFill>
                  <a:srgbClr val="131413"/>
                </a:solidFill>
                <a:latin typeface="Times New Roman" panose="02020603050405020304" pitchFamily="18" charset="0"/>
                <a:cs typeface="Times New Roman" panose="02020603050405020304" pitchFamily="18" charset="0"/>
              </a:rPr>
              <a:t>=</a:t>
            </a:r>
            <a:r>
              <a:rPr lang="en-US" sz="1000" b="1" spc="-5" dirty="0" smtClean="0">
                <a:solidFill>
                  <a:srgbClr val="131413"/>
                </a:solidFill>
                <a:latin typeface="Times New Roman" panose="02020603050405020304" pitchFamily="18" charset="0"/>
                <a:cs typeface="Times New Roman" panose="02020603050405020304" pitchFamily="18" charset="0"/>
              </a:rPr>
              <a:t>55;</a:t>
            </a:r>
            <a:r>
              <a:rPr lang="en-US" sz="1000" b="1" spc="35" dirty="0" smtClean="0">
                <a:solidFill>
                  <a:srgbClr val="131413"/>
                </a:solidFill>
                <a:latin typeface="Times New Roman" panose="02020603050405020304" pitchFamily="18" charset="0"/>
                <a:cs typeface="Times New Roman" panose="02020603050405020304" pitchFamily="18" charset="0"/>
              </a:rPr>
              <a:t> </a:t>
            </a:r>
            <a:r>
              <a:rPr lang="en-US" sz="1000" b="1" spc="110" dirty="0" smtClean="0">
                <a:solidFill>
                  <a:srgbClr val="131413"/>
                </a:solidFill>
                <a:latin typeface="Times New Roman" panose="02020603050405020304" pitchFamily="18" charset="0"/>
                <a:cs typeface="Times New Roman" panose="02020603050405020304" pitchFamily="18" charset="0"/>
              </a:rPr>
              <a:t>r</a:t>
            </a:r>
            <a:r>
              <a:rPr lang="en-US" sz="1000" b="1" spc="-5" dirty="0" smtClean="0">
                <a:solidFill>
                  <a:srgbClr val="131413"/>
                </a:solidFill>
                <a:latin typeface="Times New Roman" panose="02020603050405020304" pitchFamily="18" charset="0"/>
                <a:cs typeface="Times New Roman" panose="02020603050405020304" pitchFamily="18" charset="0"/>
              </a:rPr>
              <a:t>=</a:t>
            </a:r>
            <a:r>
              <a:rPr lang="en-US" sz="1000" b="1" spc="-140"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0.27*;</a:t>
            </a:r>
            <a:r>
              <a:rPr lang="en-US" sz="1000" b="1" spc="30" dirty="0" smtClean="0">
                <a:solidFill>
                  <a:srgbClr val="131413"/>
                </a:solidFill>
                <a:latin typeface="Times New Roman" panose="02020603050405020304" pitchFamily="18" charset="0"/>
                <a:cs typeface="Times New Roman" panose="02020603050405020304" pitchFamily="18" charset="0"/>
              </a:rPr>
              <a:t> </a:t>
            </a:r>
            <a:r>
              <a:rPr lang="en-US" sz="1000" b="1" spc="105" dirty="0" smtClean="0">
                <a:solidFill>
                  <a:srgbClr val="131413"/>
                </a:solidFill>
                <a:latin typeface="Times New Roman" panose="02020603050405020304" pitchFamily="18" charset="0"/>
                <a:cs typeface="Times New Roman" panose="02020603050405020304" pitchFamily="18" charset="0"/>
              </a:rPr>
              <a:t>P</a:t>
            </a:r>
            <a:r>
              <a:rPr lang="en-US" sz="1000" b="1" spc="60" dirty="0" smtClean="0">
                <a:solidFill>
                  <a:srgbClr val="131413"/>
                </a:solidFill>
                <a:latin typeface="Times New Roman" panose="02020603050405020304" pitchFamily="18" charset="0"/>
                <a:cs typeface="Times New Roman" panose="02020603050405020304" pitchFamily="18" charset="0"/>
              </a:rPr>
              <a:t>&lt;</a:t>
            </a:r>
            <a:r>
              <a:rPr lang="en-US" sz="1000" b="1" spc="-5" dirty="0" smtClean="0">
                <a:solidFill>
                  <a:srgbClr val="131413"/>
                </a:solidFill>
                <a:latin typeface="Times New Roman" panose="02020603050405020304" pitchFamily="18" charset="0"/>
                <a:cs typeface="Times New Roman" panose="02020603050405020304" pitchFamily="18" charset="0"/>
              </a:rPr>
              <a:t>0.05)</a:t>
            </a:r>
            <a:r>
              <a:rPr lang="en-US" sz="1000" b="1" spc="35" dirty="0" smtClean="0">
                <a:solidFill>
                  <a:srgbClr val="131413"/>
                </a:solidFill>
                <a:latin typeface="Times New Roman" panose="02020603050405020304" pitchFamily="18" charset="0"/>
                <a:cs typeface="Times New Roman" panose="02020603050405020304" pitchFamily="18" charset="0"/>
              </a:rPr>
              <a:t> </a:t>
            </a:r>
            <a:r>
              <a:rPr lang="en-US" sz="1000" b="1" spc="-20" dirty="0" smtClean="0">
                <a:solidFill>
                  <a:srgbClr val="131413"/>
                </a:solidFill>
                <a:latin typeface="Times New Roman" panose="02020603050405020304" pitchFamily="18" charset="0"/>
                <a:cs typeface="Times New Roman" panose="02020603050405020304" pitchFamily="18" charset="0"/>
              </a:rPr>
              <a:t>(</a:t>
            </a:r>
            <a:r>
              <a:rPr lang="en-US" sz="1000" b="1" spc="35" dirty="0" smtClean="0">
                <a:solidFill>
                  <a:srgbClr val="131413"/>
                </a:solidFill>
                <a:latin typeface="Times New Roman" panose="02020603050405020304" pitchFamily="18" charset="0"/>
                <a:cs typeface="Times New Roman" panose="02020603050405020304" pitchFamily="18" charset="0"/>
              </a:rPr>
              <a:t>d</a:t>
            </a:r>
            <a:r>
              <a:rPr lang="en-US" sz="1000" b="1" spc="-10" dirty="0" smtClean="0">
                <a:solidFill>
                  <a:srgbClr val="131413"/>
                </a:solidFill>
                <a:latin typeface="Times New Roman" panose="02020603050405020304" pitchFamily="18" charset="0"/>
                <a:cs typeface="Times New Roman" panose="02020603050405020304" pitchFamily="18" charset="0"/>
              </a:rPr>
              <a:t>).</a:t>
            </a:r>
            <a:r>
              <a:rPr lang="en-US" sz="1000" b="1" spc="30" dirty="0" smtClean="0">
                <a:solidFill>
                  <a:srgbClr val="131413"/>
                </a:solidFill>
                <a:latin typeface="Times New Roman" panose="02020603050405020304" pitchFamily="18" charset="0"/>
                <a:cs typeface="Times New Roman" panose="02020603050405020304" pitchFamily="18" charset="0"/>
              </a:rPr>
              <a:t> </a:t>
            </a:r>
            <a:r>
              <a:rPr lang="en-US" sz="1000" b="1" spc="-55" dirty="0" smtClean="0">
                <a:solidFill>
                  <a:srgbClr val="131413"/>
                </a:solidFill>
                <a:latin typeface="Times New Roman" panose="02020603050405020304" pitchFamily="18" charset="0"/>
                <a:cs typeface="Times New Roman" panose="02020603050405020304" pitchFamily="18" charset="0"/>
              </a:rPr>
              <a:t>Z</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values</a:t>
            </a:r>
            <a:r>
              <a:rPr lang="en-US" sz="1000" b="1" spc="35" dirty="0" smtClean="0">
                <a:solidFill>
                  <a:srgbClr val="131413"/>
                </a:solidFill>
                <a:latin typeface="Times New Roman" panose="02020603050405020304" pitchFamily="18" charset="0"/>
                <a:cs typeface="Times New Roman" panose="02020603050405020304" pitchFamily="18" charset="0"/>
              </a:rPr>
              <a:t> </a:t>
            </a:r>
            <a:r>
              <a:rPr lang="en-US" sz="1000" b="1" spc="-15" dirty="0" smtClean="0">
                <a:solidFill>
                  <a:srgbClr val="131413"/>
                </a:solidFill>
                <a:latin typeface="Times New Roman" panose="02020603050405020304" pitchFamily="18" charset="0"/>
                <a:cs typeface="Times New Roman" panose="02020603050405020304" pitchFamily="18" charset="0"/>
              </a:rPr>
              <a:t>are</a:t>
            </a:r>
            <a:r>
              <a:rPr lang="en-US" sz="1000" b="1" spc="-10" dirty="0" smtClean="0">
                <a:solidFill>
                  <a:srgbClr val="131413"/>
                </a:solidFill>
                <a:latin typeface="Times New Roman" panose="02020603050405020304" pitchFamily="18" charset="0"/>
                <a:cs typeface="Times New Roman" panose="02020603050405020304" pitchFamily="18" charset="0"/>
              </a:rPr>
              <a:t> obtained</a:t>
            </a:r>
            <a:r>
              <a:rPr lang="en-US" sz="1000" b="1" spc="9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by</a:t>
            </a:r>
            <a:r>
              <a:rPr lang="en-US" sz="1000" b="1" spc="9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subtracting</a:t>
            </a:r>
            <a:r>
              <a:rPr lang="en-US" sz="1000" b="1" spc="10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the</a:t>
            </a:r>
            <a:r>
              <a:rPr lang="en-US" sz="1000" b="1" spc="9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popula</a:t>
            </a:r>
            <a:r>
              <a:rPr lang="en-US" sz="1000" b="1" dirty="0" smtClean="0">
                <a:solidFill>
                  <a:srgbClr val="131413"/>
                </a:solidFill>
                <a:latin typeface="Times New Roman" panose="02020603050405020304" pitchFamily="18" charset="0"/>
                <a:cs typeface="Times New Roman" panose="02020603050405020304" pitchFamily="18" charset="0"/>
              </a:rPr>
              <a:t>t</a:t>
            </a:r>
            <a:r>
              <a:rPr lang="en-US" sz="1000" b="1" spc="-5" dirty="0" smtClean="0">
                <a:solidFill>
                  <a:srgbClr val="131413"/>
                </a:solidFill>
                <a:latin typeface="Times New Roman" panose="02020603050405020304" pitchFamily="18" charset="0"/>
                <a:cs typeface="Times New Roman" panose="02020603050405020304" pitchFamily="18" charset="0"/>
              </a:rPr>
              <a:t>ion</a:t>
            </a:r>
            <a:r>
              <a:rPr lang="en-US" sz="1000" b="1" spc="8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mean</a:t>
            </a:r>
            <a:r>
              <a:rPr lang="en-US" sz="1000" b="1" spc="9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and</a:t>
            </a:r>
            <a:r>
              <a:rPr lang="en-US" sz="1000" b="1" spc="9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dividing</a:t>
            </a:r>
            <a:r>
              <a:rPr lang="en-US" sz="1000" b="1" spc="9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the</a:t>
            </a:r>
            <a:r>
              <a:rPr lang="en-US" sz="1000" b="1" spc="9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di</a:t>
            </a:r>
            <a:r>
              <a:rPr lang="en-US" sz="1000" b="1" spc="-25" dirty="0" smtClean="0">
                <a:solidFill>
                  <a:srgbClr val="131413"/>
                </a:solidFill>
                <a:latin typeface="Times New Roman" panose="02020603050405020304" pitchFamily="18" charset="0"/>
                <a:cs typeface="Times New Roman" panose="02020603050405020304" pitchFamily="18" charset="0"/>
              </a:rPr>
              <a:t>f</a:t>
            </a:r>
            <a:r>
              <a:rPr lang="en-US" sz="1000" b="1" spc="-15" dirty="0" smtClean="0">
                <a:solidFill>
                  <a:srgbClr val="131413"/>
                </a:solidFill>
                <a:latin typeface="Times New Roman" panose="02020603050405020304" pitchFamily="18" charset="0"/>
                <a:cs typeface="Times New Roman" panose="02020603050405020304" pitchFamily="18" charset="0"/>
              </a:rPr>
              <a:t>fer</a:t>
            </a:r>
            <a:r>
              <a:rPr lang="en-US" sz="1000" b="1" spc="-10" dirty="0" smtClean="0">
                <a:solidFill>
                  <a:srgbClr val="131413"/>
                </a:solidFill>
                <a:latin typeface="Times New Roman" panose="02020603050405020304" pitchFamily="18" charset="0"/>
                <a:cs typeface="Times New Roman" panose="02020603050405020304" pitchFamily="18" charset="0"/>
              </a:rPr>
              <a:t>ence</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5" dirty="0" smtClean="0">
                <a:solidFill>
                  <a:srgbClr val="131413"/>
                </a:solidFill>
                <a:latin typeface="Times New Roman" panose="02020603050405020304" pitchFamily="18" charset="0"/>
                <a:cs typeface="Times New Roman" panose="02020603050405020304" pitchFamily="18" charset="0"/>
              </a:rPr>
              <a:t>by</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the</a:t>
            </a:r>
            <a:r>
              <a:rPr lang="en-US" sz="1000" b="1" spc="40"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standard</a:t>
            </a:r>
            <a:r>
              <a:rPr lang="en-US" sz="1000" b="1" spc="45" dirty="0" smtClean="0">
                <a:solidFill>
                  <a:srgbClr val="131413"/>
                </a:solidFill>
                <a:latin typeface="Times New Roman" panose="02020603050405020304" pitchFamily="18" charset="0"/>
                <a:cs typeface="Times New Roman" panose="02020603050405020304" pitchFamily="18" charset="0"/>
              </a:rPr>
              <a:t> </a:t>
            </a:r>
            <a:r>
              <a:rPr lang="en-US" sz="1000" b="1" spc="-10" dirty="0" smtClean="0">
                <a:solidFill>
                  <a:srgbClr val="131413"/>
                </a:solidFill>
                <a:latin typeface="Times New Roman" panose="02020603050405020304" pitchFamily="18" charset="0"/>
                <a:cs typeface="Times New Roman" panose="02020603050405020304" pitchFamily="18" charset="0"/>
              </a:rPr>
              <a:t>deviation.</a:t>
            </a:r>
            <a:r>
              <a:rPr lang="en-US" sz="1000" b="1" spc="40" dirty="0" smtClean="0">
                <a:solidFill>
                  <a:srgbClr val="131413"/>
                </a:solidFill>
                <a:latin typeface="Times New Roman" panose="02020603050405020304" pitchFamily="18" charset="0"/>
                <a:cs typeface="Times New Roman" panose="02020603050405020304" pitchFamily="18" charset="0"/>
              </a:rPr>
              <a:t> </a:t>
            </a:r>
            <a:br>
              <a:rPr lang="en-US" sz="1000" b="1" spc="40" dirty="0" smtClean="0">
                <a:solidFill>
                  <a:srgbClr val="131413"/>
                </a:solidFill>
                <a:latin typeface="Times New Roman" panose="02020603050405020304" pitchFamily="18" charset="0"/>
                <a:cs typeface="Times New Roman" panose="02020603050405020304" pitchFamily="18" charset="0"/>
              </a:rPr>
            </a:br>
            <a:r>
              <a:rPr lang="en-US" sz="1000" b="1" i="1" spc="-10" dirty="0" smtClean="0">
                <a:solidFill>
                  <a:srgbClr val="131413"/>
                </a:solidFill>
                <a:latin typeface="Times New Roman" panose="02020603050405020304" pitchFamily="18" charset="0"/>
                <a:cs typeface="Times New Roman" panose="02020603050405020304" pitchFamily="18" charset="0"/>
              </a:rPr>
              <a:t>Modified</a:t>
            </a:r>
            <a:r>
              <a:rPr lang="en-US" sz="1000" b="1" i="1" spc="45" dirty="0" smtClean="0">
                <a:solidFill>
                  <a:srgbClr val="131413"/>
                </a:solidFill>
                <a:latin typeface="Times New Roman" panose="02020603050405020304" pitchFamily="18" charset="0"/>
                <a:cs typeface="Times New Roman" panose="02020603050405020304" pitchFamily="18" charset="0"/>
              </a:rPr>
              <a:t> </a:t>
            </a:r>
            <a:r>
              <a:rPr lang="en-US" sz="1000" b="1" i="1" spc="-10" dirty="0" smtClean="0">
                <a:solidFill>
                  <a:srgbClr val="131413"/>
                </a:solidFill>
                <a:latin typeface="Times New Roman" panose="02020603050405020304" pitchFamily="18" charset="0"/>
                <a:cs typeface="Times New Roman" panose="02020603050405020304" pitchFamily="18" charset="0"/>
              </a:rPr>
              <a:t>from</a:t>
            </a:r>
            <a:r>
              <a:rPr lang="en-US" sz="1000" b="1" i="1" spc="40" dirty="0" smtClean="0">
                <a:solidFill>
                  <a:srgbClr val="131413"/>
                </a:solidFill>
                <a:latin typeface="Times New Roman" panose="02020603050405020304" pitchFamily="18" charset="0"/>
                <a:cs typeface="Times New Roman" panose="02020603050405020304" pitchFamily="18" charset="0"/>
              </a:rPr>
              <a:t> </a:t>
            </a:r>
            <a:r>
              <a:rPr lang="en-US" sz="1000" b="1" i="1" spc="-100" dirty="0" err="1" smtClean="0">
                <a:solidFill>
                  <a:srgbClr val="131413"/>
                </a:solidFill>
                <a:latin typeface="Times New Roman" panose="02020603050405020304" pitchFamily="18" charset="0"/>
                <a:cs typeface="Times New Roman" panose="02020603050405020304" pitchFamily="18" charset="0"/>
              </a:rPr>
              <a:t>V</a:t>
            </a:r>
            <a:r>
              <a:rPr lang="en-US" sz="1000" b="1" i="1" spc="-10" dirty="0" err="1" smtClean="0">
                <a:solidFill>
                  <a:srgbClr val="131413"/>
                </a:solidFill>
                <a:latin typeface="Times New Roman" panose="02020603050405020304" pitchFamily="18" charset="0"/>
                <a:cs typeface="Times New Roman" panose="02020603050405020304" pitchFamily="18" charset="0"/>
              </a:rPr>
              <a:t>ezzulli</a:t>
            </a:r>
            <a:r>
              <a:rPr lang="en-US" sz="1000" b="1" i="1" spc="45" dirty="0" smtClean="0">
                <a:solidFill>
                  <a:srgbClr val="131413"/>
                </a:solidFill>
                <a:latin typeface="Times New Roman" panose="02020603050405020304" pitchFamily="18" charset="0"/>
                <a:cs typeface="Times New Roman" panose="02020603050405020304" pitchFamily="18" charset="0"/>
              </a:rPr>
              <a:t> </a:t>
            </a:r>
            <a:r>
              <a:rPr lang="en-US" sz="1000" b="1" i="1" spc="-10" dirty="0" smtClean="0">
                <a:solidFill>
                  <a:srgbClr val="131413"/>
                </a:solidFill>
                <a:latin typeface="Times New Roman" panose="02020603050405020304" pitchFamily="18" charset="0"/>
                <a:cs typeface="Times New Roman" panose="02020603050405020304" pitchFamily="18" charset="0"/>
              </a:rPr>
              <a:t>et</a:t>
            </a:r>
            <a:r>
              <a:rPr lang="en-US" sz="1000" b="1" i="1" spc="35" dirty="0" smtClean="0">
                <a:solidFill>
                  <a:srgbClr val="131413"/>
                </a:solidFill>
                <a:latin typeface="Times New Roman" panose="02020603050405020304" pitchFamily="18" charset="0"/>
                <a:cs typeface="Times New Roman" panose="02020603050405020304" pitchFamily="18" charset="0"/>
              </a:rPr>
              <a:t> </a:t>
            </a:r>
            <a:r>
              <a:rPr lang="en-US" sz="1000" b="1" i="1" spc="-10" dirty="0" smtClean="0">
                <a:solidFill>
                  <a:srgbClr val="131413"/>
                </a:solidFill>
                <a:latin typeface="Times New Roman" panose="02020603050405020304" pitchFamily="18" charset="0"/>
                <a:cs typeface="Times New Roman" panose="02020603050405020304" pitchFamily="18" charset="0"/>
              </a:rPr>
              <a:t>al.</a:t>
            </a:r>
            <a:endParaRPr lang="en-US" sz="1000" b="1" i="1" dirty="0" smtClean="0">
              <a:solidFill>
                <a:prstClr val="black"/>
              </a:solidFill>
              <a:latin typeface="Times New Roman" panose="02020603050405020304" pitchFamily="18" charset="0"/>
              <a:cs typeface="Times New Roman" panose="02020603050405020304" pitchFamily="18" charset="0"/>
            </a:endParaRPr>
          </a:p>
          <a:p>
            <a:pPr marL="12700" marR="12700" algn="just" fontAlgn="auto">
              <a:lnSpc>
                <a:spcPct val="97700"/>
              </a:lnSpc>
              <a:spcBef>
                <a:spcPts val="0"/>
              </a:spcBef>
              <a:spcAft>
                <a:spcPts val="0"/>
              </a:spcAft>
            </a:pPr>
            <a:endParaRPr sz="850" dirty="0">
              <a:solidFill>
                <a:prstClr val="black"/>
              </a:solidFill>
              <a:latin typeface="Times New Roman"/>
              <a:cs typeface="Times New Roman"/>
            </a:endParaRPr>
          </a:p>
        </p:txBody>
      </p:sp>
    </p:spTree>
    <p:extLst>
      <p:ext uri="{BB962C8B-B14F-4D97-AF65-F5344CB8AC3E}">
        <p14:creationId xmlns:p14="http://schemas.microsoft.com/office/powerpoint/2010/main" val="1111998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436825" y="2430870"/>
            <a:ext cx="1558041" cy="1200329"/>
          </a:xfrm>
          <a:prstGeom prst="rect">
            <a:avLst/>
          </a:prstGeom>
          <a:noFill/>
        </p:spPr>
        <p:txBody>
          <a:bodyPr wrap="square" rtlCol="0">
            <a:spAutoFit/>
          </a:bodyPr>
          <a:lstStyle/>
          <a:p>
            <a:pPr defTabSz="457200" fontAlgn="auto">
              <a:spcBef>
                <a:spcPts val="0"/>
              </a:spcBef>
              <a:spcAft>
                <a:spcPts val="0"/>
              </a:spcAft>
            </a:pPr>
            <a:r>
              <a:rPr lang="en-US" dirty="0" smtClean="0">
                <a:solidFill>
                  <a:prstClr val="black"/>
                </a:solidFill>
                <a:latin typeface="Arial"/>
              </a:rPr>
              <a:t>Evolution </a:t>
            </a:r>
          </a:p>
          <a:p>
            <a:pPr defTabSz="457200" fontAlgn="auto">
              <a:spcBef>
                <a:spcPts val="0"/>
              </a:spcBef>
              <a:spcAft>
                <a:spcPts val="0"/>
              </a:spcAft>
            </a:pPr>
            <a:r>
              <a:rPr lang="en-US" dirty="0" smtClean="0">
                <a:solidFill>
                  <a:prstClr val="black"/>
                </a:solidFill>
                <a:latin typeface="Arial"/>
              </a:rPr>
              <a:t>of </a:t>
            </a:r>
          </a:p>
          <a:p>
            <a:pPr defTabSz="457200" fontAlgn="auto">
              <a:spcBef>
                <a:spcPts val="0"/>
              </a:spcBef>
              <a:spcAft>
                <a:spcPts val="0"/>
              </a:spcAft>
            </a:pPr>
            <a:r>
              <a:rPr lang="en-US" dirty="0" smtClean="0">
                <a:solidFill>
                  <a:prstClr val="black"/>
                </a:solidFill>
                <a:latin typeface="Arial"/>
              </a:rPr>
              <a:t>Molecular</a:t>
            </a:r>
          </a:p>
          <a:p>
            <a:pPr defTabSz="457200" fontAlgn="auto">
              <a:spcBef>
                <a:spcPts val="0"/>
              </a:spcBef>
              <a:spcAft>
                <a:spcPts val="0"/>
              </a:spcAft>
            </a:pPr>
            <a:r>
              <a:rPr lang="en-US" dirty="0" err="1" smtClean="0">
                <a:solidFill>
                  <a:prstClr val="black"/>
                </a:solidFill>
                <a:latin typeface="Arial"/>
              </a:rPr>
              <a:t>Systemactics</a:t>
            </a:r>
            <a:endParaRPr lang="en-US" dirty="0">
              <a:solidFill>
                <a:prstClr val="black"/>
              </a:solidFill>
              <a:latin typeface="Arial"/>
            </a:endParaRPr>
          </a:p>
        </p:txBody>
      </p:sp>
      <p:sp>
        <p:nvSpPr>
          <p:cNvPr id="4" name="Curved Left Arrow 3"/>
          <p:cNvSpPr/>
          <p:nvPr/>
        </p:nvSpPr>
        <p:spPr>
          <a:xfrm rot="9939492" flipV="1">
            <a:off x="846754" y="1969981"/>
            <a:ext cx="1188770" cy="2647004"/>
          </a:xfrm>
          <a:prstGeom prst="curvedLeftArrow">
            <a:avLst/>
          </a:prstGeom>
          <a:solidFill>
            <a:srgbClr val="060C5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black"/>
              </a:solidFill>
            </a:endParaRPr>
          </a:p>
        </p:txBody>
      </p:sp>
      <p:pic>
        <p:nvPicPr>
          <p:cNvPr id="8" name="Picture 7"/>
          <p:cNvPicPr>
            <a:picLocks noChangeAspect="1"/>
          </p:cNvPicPr>
          <p:nvPr/>
        </p:nvPicPr>
        <p:blipFill>
          <a:blip r:embed="rId2"/>
          <a:stretch>
            <a:fillRect/>
          </a:stretch>
        </p:blipFill>
        <p:spPr>
          <a:xfrm>
            <a:off x="3565878" y="911578"/>
            <a:ext cx="5003800" cy="5232400"/>
          </a:xfrm>
          <a:prstGeom prst="rect">
            <a:avLst/>
          </a:prstGeom>
        </p:spPr>
      </p:pic>
      <p:sp>
        <p:nvSpPr>
          <p:cNvPr id="2" name="Content Placeholder 1"/>
          <p:cNvSpPr>
            <a:spLocks noGrp="1"/>
          </p:cNvSpPr>
          <p:nvPr>
            <p:ph sz="quarter" idx="14"/>
          </p:nvPr>
        </p:nvSpPr>
        <p:spPr>
          <a:xfrm>
            <a:off x="152400" y="76200"/>
            <a:ext cx="8870460" cy="835378"/>
          </a:xfrm>
        </p:spPr>
        <p:txBody>
          <a:bodyPr/>
          <a:lstStyle/>
          <a:p>
            <a:r>
              <a:rPr lang="en-US" sz="2800" b="0" dirty="0" smtClean="0">
                <a:solidFill>
                  <a:schemeClr val="tx2">
                    <a:lumMod val="50000"/>
                  </a:schemeClr>
                </a:solidFill>
              </a:rPr>
              <a:t>Major technological developments in microbial systematics and ecology over the past half century.</a:t>
            </a:r>
            <a:endParaRPr lang="en-US" sz="2800" b="0" dirty="0">
              <a:solidFill>
                <a:schemeClr val="tx2">
                  <a:lumMod val="50000"/>
                </a:schemeClr>
              </a:solidFill>
            </a:endParaRPr>
          </a:p>
        </p:txBody>
      </p:sp>
    </p:spTree>
    <p:extLst>
      <p:ext uri="{BB962C8B-B14F-4D97-AF65-F5344CB8AC3E}">
        <p14:creationId xmlns:p14="http://schemas.microsoft.com/office/powerpoint/2010/main" val="2042889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7D5FD">
            <a:alpha val="67000"/>
          </a:srgb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4602163" cy="674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1934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7D5FD">
            <a:alpha val="67000"/>
          </a:srgbClr>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762000"/>
            <a:ext cx="5943600" cy="485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94735" y="6409898"/>
            <a:ext cx="8654905" cy="276999"/>
          </a:xfrm>
          <a:prstGeom prst="rect">
            <a:avLst/>
          </a:prstGeom>
          <a:noFill/>
        </p:spPr>
        <p:txBody>
          <a:bodyPr wrap="square" rtlCol="0">
            <a:spAutoFit/>
          </a:bodyPr>
          <a:lstStyle/>
          <a:p>
            <a:pPr algn="ctr"/>
            <a:r>
              <a:rPr kumimoji="1" lang="en-US" sz="1200" i="1" dirty="0" err="1" smtClean="0">
                <a:solidFill>
                  <a:srgbClr val="333399"/>
                </a:solidFill>
                <a:latin typeface="Verdana" pitchFamily="34" charset="0"/>
                <a:ea typeface="Gulim" pitchFamily="34" charset="-127"/>
                <a:cs typeface="Arial" pitchFamily="34" charset="0"/>
              </a:rPr>
              <a:t>Vezzulli</a:t>
            </a:r>
            <a:r>
              <a:rPr kumimoji="1" lang="en-US" sz="1200" i="1" dirty="0" smtClean="0">
                <a:solidFill>
                  <a:srgbClr val="333399"/>
                </a:solidFill>
                <a:latin typeface="Verdana" pitchFamily="34" charset="0"/>
                <a:ea typeface="Gulim" pitchFamily="34" charset="-127"/>
                <a:cs typeface="Arial" pitchFamily="34" charset="0"/>
              </a:rPr>
              <a:t> et al. Proc</a:t>
            </a:r>
            <a:r>
              <a:rPr kumimoji="1" lang="en-US" sz="1200" i="1" dirty="0">
                <a:solidFill>
                  <a:srgbClr val="333399"/>
                </a:solidFill>
                <a:latin typeface="Verdana" pitchFamily="34" charset="0"/>
                <a:ea typeface="Gulim" pitchFamily="34" charset="-127"/>
                <a:cs typeface="Arial" pitchFamily="34" charset="0"/>
              </a:rPr>
              <a:t>. Natl. Acad. Sci. USA 2016 113 (34) E5062-E5071  doi:10.1073/pnas.1609157113</a:t>
            </a:r>
          </a:p>
        </p:txBody>
      </p:sp>
    </p:spTree>
    <p:extLst>
      <p:ext uri="{BB962C8B-B14F-4D97-AF65-F5344CB8AC3E}">
        <p14:creationId xmlns:p14="http://schemas.microsoft.com/office/powerpoint/2010/main" val="1293335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Subtitle 2"/>
          <p:cNvSpPr>
            <a:spLocks noGrp="1"/>
          </p:cNvSpPr>
          <p:nvPr>
            <p:ph type="subTitle" idx="1"/>
          </p:nvPr>
        </p:nvSpPr>
        <p:spPr>
          <a:xfrm>
            <a:off x="1404471" y="4965200"/>
            <a:ext cx="6400800" cy="857250"/>
          </a:xfrm>
        </p:spPr>
        <p:txBody>
          <a:bodyPr/>
          <a:lstStyle/>
          <a:p>
            <a:pPr eaLnBrk="1" hangingPunct="1"/>
            <a:r>
              <a:rPr lang="en-US" sz="2800" b="1" dirty="0" smtClean="0">
                <a:solidFill>
                  <a:srgbClr val="000066"/>
                </a:solidFill>
                <a:ea typeface="ＭＳ Ｐゴシック" pitchFamily="34" charset="-128"/>
              </a:rPr>
              <a:t>2007 – present</a:t>
            </a:r>
          </a:p>
          <a:p>
            <a:pPr eaLnBrk="1" hangingPunct="1"/>
            <a:endParaRPr lang="en-US" sz="2800" b="1" dirty="0" smtClean="0">
              <a:solidFill>
                <a:srgbClr val="000066"/>
              </a:solidFill>
              <a:ea typeface="ＭＳ Ｐゴシック" pitchFamily="34" charset="-128"/>
            </a:endParaRPr>
          </a:p>
          <a:p>
            <a:pPr eaLnBrk="1" hangingPunct="1"/>
            <a:r>
              <a:rPr lang="en-US" sz="2800" b="1" dirty="0" smtClean="0">
                <a:solidFill>
                  <a:srgbClr val="000066"/>
                </a:solidFill>
                <a:ea typeface="ＭＳ Ｐゴシック" pitchFamily="34" charset="-128"/>
              </a:rPr>
              <a:t>www.cosmosid.com</a:t>
            </a:r>
          </a:p>
        </p:txBody>
      </p:sp>
      <p:sp>
        <p:nvSpPr>
          <p:cNvPr id="124931" name="Footer Placeholder 6"/>
          <p:cNvSpPr>
            <a:spLocks noGrp="1"/>
          </p:cNvSpPr>
          <p:nvPr>
            <p:ph type="ftr" sz="quarter" idx="11"/>
          </p:nvPr>
        </p:nvSpPr>
        <p:spPr bwMode="auto">
          <a:xfrm>
            <a:off x="6553200" y="63567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mtClean="0">
                <a:solidFill>
                  <a:prstClr val="white"/>
                </a:solidFill>
                <a:ea typeface="ＭＳ Ｐゴシック" pitchFamily="34" charset="-128"/>
              </a:rPr>
              <a:t>Proprietary CosmosID™</a:t>
            </a:r>
          </a:p>
        </p:txBody>
      </p:sp>
      <p:pic>
        <p:nvPicPr>
          <p:cNvPr id="8" name="Picture 7" descr="shutterstock_276080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355725"/>
            <a:ext cx="2209800" cy="1657350"/>
          </a:xfrm>
          <a:prstGeom prst="rect">
            <a:avLst/>
          </a:prstGeom>
          <a:effectLst>
            <a:reflection stA="50000" endPos="75000" dist="12700" dir="5400000" sy="-100000" algn="bl" rotWithShape="0"/>
          </a:effectLst>
        </p:spPr>
      </p:pic>
      <p:pic>
        <p:nvPicPr>
          <p:cNvPr id="9" name="Picture 8" descr="Fotosearch_k4947291.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5079" y="1355725"/>
            <a:ext cx="2648547" cy="1657112"/>
          </a:xfrm>
          <a:prstGeom prst="rect">
            <a:avLst/>
          </a:prstGeom>
          <a:effectLst>
            <a:reflection stA="50000" endPos="75000" dist="12700" dir="5400000" sy="-100000" algn="bl" rotWithShape="0"/>
          </a:effectLst>
        </p:spPr>
      </p:pic>
      <p:sp>
        <p:nvSpPr>
          <p:cNvPr id="10" name="TextBox 9"/>
          <p:cNvSpPr txBox="1"/>
          <p:nvPr/>
        </p:nvSpPr>
        <p:spPr>
          <a:xfrm>
            <a:off x="457202" y="3768952"/>
            <a:ext cx="8134161" cy="1077218"/>
          </a:xfrm>
          <a:prstGeom prst="rect">
            <a:avLst/>
          </a:prstGeom>
          <a:noFill/>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defRPr/>
            </a:pPr>
            <a:r>
              <a:rPr lang="en-US" sz="3200" b="1" cap="all" dirty="0">
                <a:ln/>
                <a:solidFill>
                  <a:srgbClr val="FFFFFF"/>
                </a:solidFill>
                <a:effectLst>
                  <a:outerShdw blurRad="19685" dist="12700" dir="5400000" algn="tl" rotWithShape="0">
                    <a:srgbClr val="4F81BD">
                      <a:satMod val="130000"/>
                      <a:alpha val="60000"/>
                    </a:srgbClr>
                  </a:outerShdw>
                  <a:reflection blurRad="10000" stA="55000" endPos="48000" dist="500" dir="5400000" sy="-100000" algn="bl" rotWithShape="0"/>
                </a:effectLst>
                <a:ea typeface="ＭＳ Ｐゴシック" charset="0"/>
                <a:cs typeface="Arial" pitchFamily="34" charset="0"/>
              </a:rPr>
              <a:t>Next Gen Sequencing and Metagenomics IDENTIFICATION</a:t>
            </a:r>
          </a:p>
        </p:txBody>
      </p:sp>
    </p:spTree>
    <p:extLst>
      <p:ext uri="{BB962C8B-B14F-4D97-AF65-F5344CB8AC3E}">
        <p14:creationId xmlns:p14="http://schemas.microsoft.com/office/powerpoint/2010/main" val="10976498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4698" y="4979689"/>
            <a:ext cx="1826141" cy="338554"/>
          </a:xfrm>
          <a:prstGeom prst="rect">
            <a:avLst/>
          </a:prstGeom>
          <a:noFill/>
        </p:spPr>
        <p:txBody>
          <a:bodyPr wrap="none" rtlCol="0">
            <a:spAutoFit/>
          </a:bodyPr>
          <a:lstStyle/>
          <a:p>
            <a:pPr defTabSz="457200" fontAlgn="auto">
              <a:spcBef>
                <a:spcPts val="0"/>
              </a:spcBef>
              <a:spcAft>
                <a:spcPts val="0"/>
              </a:spcAft>
            </a:pPr>
            <a:r>
              <a:rPr lang="en-US" sz="1600" dirty="0" smtClean="0">
                <a:solidFill>
                  <a:srgbClr val="000000"/>
                </a:solidFill>
                <a:latin typeface="Arial"/>
                <a:ea typeface="Helvetica Neue" charset="0"/>
                <a:cs typeface="Arial"/>
              </a:rPr>
              <a:t>Identified Bacteria</a:t>
            </a:r>
            <a:endParaRPr lang="en-US" sz="1600" dirty="0">
              <a:solidFill>
                <a:srgbClr val="000000"/>
              </a:solidFill>
              <a:latin typeface="Arial"/>
              <a:ea typeface="Helvetica Neue" charset="0"/>
              <a:cs typeface="Arial"/>
            </a:endParaRPr>
          </a:p>
        </p:txBody>
      </p:sp>
      <p:sp>
        <p:nvSpPr>
          <p:cNvPr id="7" name="Right Arrow 6"/>
          <p:cNvSpPr/>
          <p:nvPr/>
        </p:nvSpPr>
        <p:spPr>
          <a:xfrm rot="5400000">
            <a:off x="1414868" y="4642239"/>
            <a:ext cx="313267" cy="220133"/>
          </a:xfrm>
          <a:prstGeom prst="right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srgbClr val="FFFFFF"/>
              </a:solidFill>
              <a:ea typeface="Helvetica Neue" charset="0"/>
              <a:cs typeface="Arial"/>
            </a:endParaRPr>
          </a:p>
        </p:txBody>
      </p:sp>
      <p:sp>
        <p:nvSpPr>
          <p:cNvPr id="9" name="TextBox 8"/>
          <p:cNvSpPr txBox="1"/>
          <p:nvPr/>
        </p:nvSpPr>
        <p:spPr>
          <a:xfrm>
            <a:off x="6713114" y="2803667"/>
            <a:ext cx="2222083" cy="338554"/>
          </a:xfrm>
          <a:prstGeom prst="rect">
            <a:avLst/>
          </a:prstGeom>
          <a:noFill/>
        </p:spPr>
        <p:txBody>
          <a:bodyPr wrap="none" rtlCol="0">
            <a:spAutoFit/>
          </a:bodyPr>
          <a:lstStyle/>
          <a:p>
            <a:pPr defTabSz="457200" fontAlgn="auto">
              <a:spcBef>
                <a:spcPts val="0"/>
              </a:spcBef>
              <a:spcAft>
                <a:spcPts val="0"/>
              </a:spcAft>
            </a:pPr>
            <a:r>
              <a:rPr lang="en-US" sz="1600" dirty="0" smtClean="0">
                <a:solidFill>
                  <a:srgbClr val="000000"/>
                </a:solidFill>
                <a:latin typeface="Arial"/>
                <a:ea typeface="Helvetica Neue" charset="0"/>
                <a:cs typeface="Arial"/>
              </a:rPr>
              <a:t>Raw Sequence Reads</a:t>
            </a:r>
          </a:p>
        </p:txBody>
      </p:sp>
      <p:sp>
        <p:nvSpPr>
          <p:cNvPr id="10" name="Down Arrow 9"/>
          <p:cNvSpPr/>
          <p:nvPr/>
        </p:nvSpPr>
        <p:spPr>
          <a:xfrm>
            <a:off x="7544055" y="2512180"/>
            <a:ext cx="336994" cy="354569"/>
          </a:xfrm>
          <a:prstGeom prst="down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lstStyle/>
          <a:p>
            <a:pPr defTabSz="457200" fontAlgn="auto">
              <a:spcBef>
                <a:spcPts val="0"/>
              </a:spcBef>
              <a:spcAft>
                <a:spcPts val="0"/>
              </a:spcAft>
            </a:pPr>
            <a:endParaRPr lang="en-US">
              <a:solidFill>
                <a:srgbClr val="FFFFFF"/>
              </a:solidFill>
              <a:ea typeface="Helvetica Neue" charset="0"/>
              <a:cs typeface="Arial"/>
            </a:endParaRPr>
          </a:p>
        </p:txBody>
      </p:sp>
      <p:grpSp>
        <p:nvGrpSpPr>
          <p:cNvPr id="11" name="Group 10"/>
          <p:cNvGrpSpPr/>
          <p:nvPr/>
        </p:nvGrpSpPr>
        <p:grpSpPr>
          <a:xfrm>
            <a:off x="6452942" y="3548024"/>
            <a:ext cx="2457450" cy="1296988"/>
            <a:chOff x="6452942" y="3264141"/>
            <a:chExt cx="2457450" cy="1296988"/>
          </a:xfrm>
        </p:grpSpPr>
        <p:cxnSp>
          <p:nvCxnSpPr>
            <p:cNvPr id="12" name="Straight Connector 11"/>
            <p:cNvCxnSpPr/>
            <p:nvPr/>
          </p:nvCxnSpPr>
          <p:spPr>
            <a:xfrm>
              <a:off x="8052009" y="4077316"/>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969501" y="3439354"/>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40001" y="3558544"/>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910929" y="3550027"/>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157354" y="3654305"/>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86773" y="3796836"/>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549160" y="4023136"/>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466762" y="3630840"/>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81024" y="4256650"/>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852963" y="3440570"/>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89406" y="3907597"/>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8087554" y="3628616"/>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621100" y="3554894"/>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74726" y="3703869"/>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70081" y="3749745"/>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911315" y="3782733"/>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982464" y="4002588"/>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8200758" y="4138677"/>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760090" y="4107227"/>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447376" y="4327085"/>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403728" y="3441788"/>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807625" y="3663991"/>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37188" y="3548811"/>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389406" y="3618884"/>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251388" y="3806521"/>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474122" y="3858841"/>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579217" y="3878943"/>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8411692" y="4195454"/>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011367" y="4144673"/>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8170125" y="4261430"/>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73046" y="3559761"/>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8267806" y="3449362"/>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8185408" y="3714324"/>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8378113" y="3792417"/>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572775" y="3496777"/>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786631" y="3645751"/>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501988" y="3710958"/>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6768983" y="3982364"/>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8433160" y="4086234"/>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120445" y="3951684"/>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966329" y="3918175"/>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856383" y="3899613"/>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6750353" y="3835946"/>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8363348" y="4004253"/>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295704" y="3908367"/>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194114" y="4012236"/>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791662" y="3493251"/>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323674" y="4112553"/>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6956472" y="4059849"/>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518285" y="3519347"/>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8122399" y="3861634"/>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579368" y="3952615"/>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658872" y="3734299"/>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678838" y="4134578"/>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7114655" y="4238448"/>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550472" y="4200554"/>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941505" y="4207768"/>
              <a:ext cx="261363" cy="121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882331" y="3480075"/>
              <a:ext cx="395831"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8311148" y="3668325"/>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013702" y="4006068"/>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7986787" y="3391487"/>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8184702" y="4332737"/>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6689341" y="4282906"/>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7327069" y="3745840"/>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452942" y="3945163"/>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656355" y="3391487"/>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437022" y="4410252"/>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6562895" y="3607421"/>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7744890" y="4471156"/>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8184702" y="3756913"/>
              <a:ext cx="648723" cy="110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480430" y="3806744"/>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442519" y="3590810"/>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7288585" y="4055899"/>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7376547" y="3839965"/>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7590956" y="4172171"/>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7140148" y="3323661"/>
              <a:ext cx="725690"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7491998" y="3391487"/>
              <a:ext cx="395831"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7145646" y="3496685"/>
              <a:ext cx="395831"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7777876" y="3696009"/>
              <a:ext cx="395831"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6909247" y="4365958"/>
              <a:ext cx="395831"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8514561" y="3952085"/>
              <a:ext cx="318864" cy="4152"/>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7294083" y="3978384"/>
              <a:ext cx="395831"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7063181" y="4194318"/>
              <a:ext cx="395831"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551900" y="4061435"/>
              <a:ext cx="395831"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931810" y="3806744"/>
              <a:ext cx="395831"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6848773" y="3696009"/>
              <a:ext cx="395831"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8360627" y="3480075"/>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948303" y="3351345"/>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783374" y="4338274"/>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7420529" y="4244149"/>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6551900" y="3546516"/>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503566" y="4249685"/>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6837778" y="3862112"/>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590383" y="4022678"/>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057684" y="4432399"/>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6672848" y="4205391"/>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7079674" y="4327200"/>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8509063" y="4133413"/>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250674" y="4393641"/>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6562895" y="3906406"/>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7206120" y="3867649"/>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179204" y="3906406"/>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7838350" y="4000531"/>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7360054" y="4155560"/>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7239106" y="3950700"/>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7997782" y="4282906"/>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8019773" y="4133413"/>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7717402" y="4293980"/>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7255599" y="3463465"/>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8399110" y="4044825"/>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299580" y="3707082"/>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656928" y="4138950"/>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8234181" y="3579737"/>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8102237" y="3662788"/>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8201195" y="4039288"/>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7898824" y="3950700"/>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6892754" y="3347192"/>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6832280" y="4244149"/>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453514" y="4282906"/>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7541477" y="4365958"/>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6705834" y="3441318"/>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7024698" y="4100193"/>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8355129" y="3341656"/>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7448017" y="4476693"/>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706406" y="3352729"/>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6777303" y="4100193"/>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8355129" y="3823354"/>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7415031" y="3358266"/>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650857" y="4343810"/>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8228683" y="4216465"/>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6964224" y="4493303"/>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8080247" y="3302898"/>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7206120" y="4493303"/>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804792" y="4415788"/>
              <a:ext cx="19791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8382618" y="4526524"/>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8212190" y="4432399"/>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7981289" y="4520987"/>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8267167" y="4293980"/>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8349632" y="3291825"/>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7541477" y="4532061"/>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986214" y="3280751"/>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00909" y="3280751"/>
              <a:ext cx="329859"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755885" y="3624031"/>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7981289" y="4559744"/>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804792" y="3762450"/>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7574463" y="3668325"/>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7860341" y="4371494"/>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7393040" y="3873185"/>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7415031" y="3939627"/>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7706406" y="3435781"/>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8036265" y="3507759"/>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02707" y="3518832"/>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360054" y="4371494"/>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8173707" y="3264141"/>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7629439" y="3917479"/>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8030768" y="4039288"/>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6854271" y="4321663"/>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7453514" y="3280751"/>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7184130" y="3358266"/>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44890" y="3518832"/>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876834" y="4299516"/>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7266594" y="3435781"/>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8091242" y="4371494"/>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7838350" y="4216465"/>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7321571" y="3607421"/>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8162711" y="3430244"/>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8415603" y="3956237"/>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8261669" y="3983921"/>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8311148" y="4094656"/>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7409533" y="3668325"/>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7607449" y="4089119"/>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8036265" y="3923016"/>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7931810" y="3873185"/>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7085172" y="3585273"/>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7173134" y="3529906"/>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7178632" y="3767987"/>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843275" y="4166634"/>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958726" y="3673862"/>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8234181" y="3513295"/>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448017" y="3529906"/>
              <a:ext cx="131944"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733895" y="3978384"/>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8443092" y="3574200"/>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7959298" y="3624031"/>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058256" y="4233075"/>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7448017" y="3773524"/>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7052186" y="3779060"/>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7860341" y="4127877"/>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8091242" y="3734766"/>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7508491" y="4138950"/>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7294083" y="3673862"/>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8239679" y="3834428"/>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8443092" y="3640641"/>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7244604" y="4089119"/>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7590956" y="3463465"/>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7843848" y="3928553"/>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7541477" y="3812281"/>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7755885" y="3773524"/>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7909820" y="3507759"/>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8234181" y="3684935"/>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8404608" y="3878722"/>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8377120" y="3928553"/>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8250674" y="3729229"/>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8421101" y="3729229"/>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8129726" y="3568663"/>
              <a:ext cx="82465" cy="1385"/>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16" name="Group 215"/>
          <p:cNvGrpSpPr/>
          <p:nvPr/>
        </p:nvGrpSpPr>
        <p:grpSpPr>
          <a:xfrm>
            <a:off x="457982" y="730073"/>
            <a:ext cx="2286559" cy="1692476"/>
            <a:chOff x="457873" y="296779"/>
            <a:chExt cx="2286559" cy="1692476"/>
          </a:xfrm>
        </p:grpSpPr>
        <p:sp>
          <p:nvSpPr>
            <p:cNvPr id="217" name="TextBox 216"/>
            <p:cNvSpPr txBox="1"/>
            <p:nvPr/>
          </p:nvSpPr>
          <p:spPr>
            <a:xfrm>
              <a:off x="669610" y="296779"/>
              <a:ext cx="1992853" cy="338554"/>
            </a:xfrm>
            <a:prstGeom prst="rect">
              <a:avLst/>
            </a:prstGeom>
            <a:noFill/>
            <a:ln>
              <a:noFill/>
            </a:ln>
          </p:spPr>
          <p:txBody>
            <a:bodyPr wrap="none" rtlCol="0">
              <a:spAutoFit/>
            </a:bodyPr>
            <a:lstStyle/>
            <a:p>
              <a:pPr defTabSz="457200" fontAlgn="auto">
                <a:spcBef>
                  <a:spcPts val="0"/>
                </a:spcBef>
                <a:spcAft>
                  <a:spcPts val="0"/>
                </a:spcAft>
              </a:pPr>
              <a:r>
                <a:rPr lang="en-US" sz="1600" dirty="0" smtClean="0">
                  <a:solidFill>
                    <a:srgbClr val="000000"/>
                  </a:solidFill>
                  <a:latin typeface="Arial"/>
                  <a:ea typeface="Helvetica Neue" charset="0"/>
                  <a:cs typeface="Arial"/>
                </a:rPr>
                <a:t>Biological specimen</a:t>
              </a:r>
              <a:endParaRPr lang="en-US" sz="1600" dirty="0">
                <a:solidFill>
                  <a:srgbClr val="000000"/>
                </a:solidFill>
                <a:latin typeface="Arial"/>
                <a:ea typeface="Helvetica Neue" charset="0"/>
                <a:cs typeface="Arial"/>
              </a:endParaRPr>
            </a:p>
          </p:txBody>
        </p:sp>
        <p:pic>
          <p:nvPicPr>
            <p:cNvPr id="218" name="Picture 217" descr="bacteria-wallpaper-3d-others-photo-bacteria-hd-wallpaper.jpeg"/>
            <p:cNvPicPr>
              <a:picLocks noChangeAspect="1"/>
            </p:cNvPicPr>
            <p:nvPr/>
          </p:nvPicPr>
          <p:blipFill>
            <a:blip r:embed="rId2"/>
            <a:stretch>
              <a:fillRect/>
            </a:stretch>
          </p:blipFill>
          <p:spPr>
            <a:xfrm>
              <a:off x="457873" y="703066"/>
              <a:ext cx="2286559" cy="1286189"/>
            </a:xfrm>
            <a:prstGeom prst="rect">
              <a:avLst/>
            </a:prstGeom>
            <a:ln w="9525" cap="sq" cmpd="sng">
              <a:noFill/>
              <a:prstDash val="solid"/>
              <a:miter lim="800000"/>
            </a:ln>
            <a:effectLst>
              <a:outerShdw blurRad="50800" dist="38100" dir="2700000" algn="tl" rotWithShape="0">
                <a:srgbClr val="000000">
                  <a:alpha val="43000"/>
                </a:srgbClr>
              </a:outerShdw>
            </a:effectLst>
          </p:spPr>
        </p:pic>
      </p:grpSp>
      <p:grpSp>
        <p:nvGrpSpPr>
          <p:cNvPr id="219" name="Group 218"/>
          <p:cNvGrpSpPr/>
          <p:nvPr/>
        </p:nvGrpSpPr>
        <p:grpSpPr>
          <a:xfrm>
            <a:off x="3022506" y="760170"/>
            <a:ext cx="2769682" cy="1776729"/>
            <a:chOff x="3052389" y="296779"/>
            <a:chExt cx="2769682" cy="1776729"/>
          </a:xfrm>
        </p:grpSpPr>
        <p:sp>
          <p:nvSpPr>
            <p:cNvPr id="220" name="Right Arrow 219"/>
            <p:cNvSpPr/>
            <p:nvPr/>
          </p:nvSpPr>
          <p:spPr>
            <a:xfrm>
              <a:off x="3052389" y="1300848"/>
              <a:ext cx="461804" cy="208771"/>
            </a:xfrm>
            <a:prstGeom prst="rightArrow">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defTabSz="457200" fontAlgn="auto">
                <a:spcBef>
                  <a:spcPts val="0"/>
                </a:spcBef>
                <a:spcAft>
                  <a:spcPts val="0"/>
                </a:spcAft>
              </a:pPr>
              <a:endParaRPr lang="en-US">
                <a:solidFill>
                  <a:srgbClr val="FFFFFF"/>
                </a:solidFill>
                <a:ea typeface="Helvetica Neue" charset="0"/>
                <a:cs typeface="Arial"/>
              </a:endParaRPr>
            </a:p>
          </p:txBody>
        </p:sp>
        <p:sp>
          <p:nvSpPr>
            <p:cNvPr id="221" name="TextBox 220"/>
            <p:cNvSpPr txBox="1"/>
            <p:nvPr/>
          </p:nvSpPr>
          <p:spPr>
            <a:xfrm>
              <a:off x="4056337" y="296779"/>
              <a:ext cx="1710725" cy="338554"/>
            </a:xfrm>
            <a:prstGeom prst="rect">
              <a:avLst/>
            </a:prstGeom>
            <a:noFill/>
          </p:spPr>
          <p:txBody>
            <a:bodyPr wrap="none" rtlCol="0">
              <a:spAutoFit/>
            </a:bodyPr>
            <a:lstStyle/>
            <a:p>
              <a:pPr defTabSz="457200" fontAlgn="auto">
                <a:spcBef>
                  <a:spcPts val="0"/>
                </a:spcBef>
                <a:spcAft>
                  <a:spcPts val="0"/>
                </a:spcAft>
              </a:pPr>
              <a:r>
                <a:rPr lang="en-US" sz="1600" dirty="0" smtClean="0">
                  <a:solidFill>
                    <a:srgbClr val="000000"/>
                  </a:solidFill>
                  <a:latin typeface="Arial"/>
                  <a:ea typeface="Helvetica Neue" charset="0"/>
                  <a:cs typeface="Arial"/>
                </a:rPr>
                <a:t>Community DNA</a:t>
              </a:r>
            </a:p>
          </p:txBody>
        </p:sp>
        <p:grpSp>
          <p:nvGrpSpPr>
            <p:cNvPr id="222" name="Group 3042"/>
            <p:cNvGrpSpPr/>
            <p:nvPr/>
          </p:nvGrpSpPr>
          <p:grpSpPr>
            <a:xfrm>
              <a:off x="3805582" y="704588"/>
              <a:ext cx="2016489" cy="1368920"/>
              <a:chOff x="3563755" y="568788"/>
              <a:chExt cx="2016489" cy="1368920"/>
            </a:xfrm>
          </p:grpSpPr>
          <p:sp>
            <p:nvSpPr>
              <p:cNvPr id="223" name="Rectangle 222"/>
              <p:cNvSpPr/>
              <p:nvPr/>
            </p:nvSpPr>
            <p:spPr>
              <a:xfrm>
                <a:off x="3563755" y="568788"/>
                <a:ext cx="2016489" cy="1368920"/>
              </a:xfrm>
              <a:prstGeom prst="rect">
                <a:avLst/>
              </a:prstGeom>
              <a:solidFill>
                <a:schemeClr val="bg1"/>
              </a:solidFill>
              <a:ln>
                <a:noFill/>
              </a:ln>
              <a:effectLst>
                <a:outerShdw blurRad="40000" dist="23000" dir="336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srgbClr val="FFFFFF"/>
                  </a:solidFill>
                  <a:ea typeface="Helvetica Neue" charset="0"/>
                  <a:cs typeface="Arial"/>
                </a:endParaRPr>
              </a:p>
            </p:txBody>
          </p:sp>
          <p:grpSp>
            <p:nvGrpSpPr>
              <p:cNvPr id="224" name="Group 899"/>
              <p:cNvGrpSpPr/>
              <p:nvPr/>
            </p:nvGrpSpPr>
            <p:grpSpPr>
              <a:xfrm>
                <a:off x="4572000" y="709829"/>
                <a:ext cx="926219" cy="1219203"/>
                <a:chOff x="4230138" y="571500"/>
                <a:chExt cx="926219" cy="1219203"/>
              </a:xfrm>
            </p:grpSpPr>
            <p:pic>
              <p:nvPicPr>
                <p:cNvPr id="238" name="Picture 237" descr="dna_black.png"/>
                <p:cNvPicPr>
                  <a:picLocks noChangeAspect="1"/>
                </p:cNvPicPr>
                <p:nvPr/>
              </p:nvPicPr>
              <p:blipFill>
                <a:blip r:embed="rId3"/>
                <a:stretch>
                  <a:fillRect/>
                </a:stretch>
              </p:blipFill>
              <p:spPr>
                <a:xfrm>
                  <a:off x="4230138" y="609600"/>
                  <a:ext cx="126977" cy="495301"/>
                </a:xfrm>
                <a:prstGeom prst="rect">
                  <a:avLst/>
                </a:prstGeom>
              </p:spPr>
            </p:pic>
            <p:pic>
              <p:nvPicPr>
                <p:cNvPr id="239" name="Picture 238" descr="dna_orange.png"/>
                <p:cNvPicPr>
                  <a:picLocks noChangeAspect="1"/>
                </p:cNvPicPr>
                <p:nvPr/>
              </p:nvPicPr>
              <p:blipFill>
                <a:blip r:embed="rId4"/>
                <a:stretch>
                  <a:fillRect/>
                </a:stretch>
              </p:blipFill>
              <p:spPr>
                <a:xfrm>
                  <a:off x="4577888" y="1033771"/>
                  <a:ext cx="117210" cy="457203"/>
                </a:xfrm>
                <a:prstGeom prst="rect">
                  <a:avLst/>
                </a:prstGeom>
              </p:spPr>
            </p:pic>
            <p:pic>
              <p:nvPicPr>
                <p:cNvPr id="240" name="Picture 239" descr="dna_green.png"/>
                <p:cNvPicPr>
                  <a:picLocks noChangeAspect="1"/>
                </p:cNvPicPr>
                <p:nvPr/>
              </p:nvPicPr>
              <p:blipFill>
                <a:blip r:embed="rId5"/>
                <a:stretch>
                  <a:fillRect/>
                </a:stretch>
              </p:blipFill>
              <p:spPr>
                <a:xfrm>
                  <a:off x="4786884" y="609600"/>
                  <a:ext cx="125287" cy="488707"/>
                </a:xfrm>
                <a:prstGeom prst="rect">
                  <a:avLst/>
                </a:prstGeom>
              </p:spPr>
            </p:pic>
            <p:pic>
              <p:nvPicPr>
                <p:cNvPr id="241" name="Picture 240" descr="dna_purple.png"/>
                <p:cNvPicPr>
                  <a:picLocks noChangeAspect="1"/>
                </p:cNvPicPr>
                <p:nvPr/>
              </p:nvPicPr>
              <p:blipFill>
                <a:blip r:embed="rId6"/>
                <a:stretch>
                  <a:fillRect/>
                </a:stretch>
              </p:blipFill>
              <p:spPr>
                <a:xfrm>
                  <a:off x="4636493" y="685800"/>
                  <a:ext cx="97674" cy="381001"/>
                </a:xfrm>
                <a:prstGeom prst="rect">
                  <a:avLst/>
                </a:prstGeom>
              </p:spPr>
            </p:pic>
            <p:pic>
              <p:nvPicPr>
                <p:cNvPr id="242" name="Picture 241" descr="dna_red.png"/>
                <p:cNvPicPr>
                  <a:picLocks noChangeAspect="1"/>
                </p:cNvPicPr>
                <p:nvPr/>
              </p:nvPicPr>
              <p:blipFill>
                <a:blip r:embed="rId7"/>
                <a:stretch>
                  <a:fillRect/>
                </a:stretch>
              </p:blipFill>
              <p:spPr>
                <a:xfrm flipH="1">
                  <a:off x="4478203" y="609600"/>
                  <a:ext cx="117209" cy="457200"/>
                </a:xfrm>
                <a:prstGeom prst="rect">
                  <a:avLst/>
                </a:prstGeom>
              </p:spPr>
            </p:pic>
            <p:pic>
              <p:nvPicPr>
                <p:cNvPr id="243" name="Picture 242" descr="dna_red.png"/>
                <p:cNvPicPr>
                  <a:picLocks noChangeAspect="1"/>
                </p:cNvPicPr>
                <p:nvPr/>
              </p:nvPicPr>
              <p:blipFill>
                <a:blip r:embed="rId7"/>
                <a:stretch>
                  <a:fillRect/>
                </a:stretch>
              </p:blipFill>
              <p:spPr>
                <a:xfrm flipH="1">
                  <a:off x="4747812" y="1171263"/>
                  <a:ext cx="117209" cy="457200"/>
                </a:xfrm>
                <a:prstGeom prst="rect">
                  <a:avLst/>
                </a:prstGeom>
              </p:spPr>
            </p:pic>
            <p:pic>
              <p:nvPicPr>
                <p:cNvPr id="244" name="Picture 243" descr="dna_red.png"/>
                <p:cNvPicPr>
                  <a:picLocks noChangeAspect="1"/>
                </p:cNvPicPr>
                <p:nvPr/>
              </p:nvPicPr>
              <p:blipFill>
                <a:blip r:embed="rId7"/>
                <a:stretch>
                  <a:fillRect/>
                </a:stretch>
              </p:blipFill>
              <p:spPr>
                <a:xfrm flipH="1">
                  <a:off x="4912171" y="838201"/>
                  <a:ext cx="117209" cy="457200"/>
                </a:xfrm>
                <a:prstGeom prst="rect">
                  <a:avLst/>
                </a:prstGeom>
              </p:spPr>
            </p:pic>
            <p:pic>
              <p:nvPicPr>
                <p:cNvPr id="245" name="Picture 244" descr="dna_purple.png"/>
                <p:cNvPicPr>
                  <a:picLocks noChangeAspect="1"/>
                </p:cNvPicPr>
                <p:nvPr/>
              </p:nvPicPr>
              <p:blipFill>
                <a:blip r:embed="rId6"/>
                <a:stretch>
                  <a:fillRect/>
                </a:stretch>
              </p:blipFill>
              <p:spPr>
                <a:xfrm>
                  <a:off x="4478203" y="1219200"/>
                  <a:ext cx="97674" cy="381001"/>
                </a:xfrm>
                <a:prstGeom prst="rect">
                  <a:avLst/>
                </a:prstGeom>
              </p:spPr>
            </p:pic>
            <p:pic>
              <p:nvPicPr>
                <p:cNvPr id="246" name="Picture 245" descr="dna_orange.png"/>
                <p:cNvPicPr>
                  <a:picLocks noChangeAspect="1"/>
                </p:cNvPicPr>
                <p:nvPr/>
              </p:nvPicPr>
              <p:blipFill>
                <a:blip r:embed="rId4"/>
                <a:stretch>
                  <a:fillRect/>
                </a:stretch>
              </p:blipFill>
              <p:spPr>
                <a:xfrm>
                  <a:off x="4912170" y="1333500"/>
                  <a:ext cx="117210" cy="457203"/>
                </a:xfrm>
                <a:prstGeom prst="rect">
                  <a:avLst/>
                </a:prstGeom>
              </p:spPr>
            </p:pic>
            <p:pic>
              <p:nvPicPr>
                <p:cNvPr id="247" name="Picture 246" descr="dna_green.png"/>
                <p:cNvPicPr>
                  <a:picLocks noChangeAspect="1"/>
                </p:cNvPicPr>
                <p:nvPr/>
              </p:nvPicPr>
              <p:blipFill>
                <a:blip r:embed="rId5"/>
                <a:stretch>
                  <a:fillRect/>
                </a:stretch>
              </p:blipFill>
              <p:spPr>
                <a:xfrm>
                  <a:off x="4294471" y="1203446"/>
                  <a:ext cx="125287" cy="488707"/>
                </a:xfrm>
                <a:prstGeom prst="rect">
                  <a:avLst/>
                </a:prstGeom>
              </p:spPr>
            </p:pic>
            <p:pic>
              <p:nvPicPr>
                <p:cNvPr id="248" name="Picture 247" descr="dna_black.png"/>
                <p:cNvPicPr>
                  <a:picLocks noChangeAspect="1"/>
                </p:cNvPicPr>
                <p:nvPr/>
              </p:nvPicPr>
              <p:blipFill>
                <a:blip r:embed="rId3"/>
                <a:stretch>
                  <a:fillRect/>
                </a:stretch>
              </p:blipFill>
              <p:spPr>
                <a:xfrm>
                  <a:off x="4382538" y="762000"/>
                  <a:ext cx="126977" cy="495301"/>
                </a:xfrm>
                <a:prstGeom prst="rect">
                  <a:avLst/>
                </a:prstGeom>
              </p:spPr>
            </p:pic>
            <p:pic>
              <p:nvPicPr>
                <p:cNvPr id="249" name="Picture 248" descr="dna_black.png"/>
                <p:cNvPicPr>
                  <a:picLocks noChangeAspect="1"/>
                </p:cNvPicPr>
                <p:nvPr/>
              </p:nvPicPr>
              <p:blipFill>
                <a:blip r:embed="rId3"/>
                <a:stretch>
                  <a:fillRect/>
                </a:stretch>
              </p:blipFill>
              <p:spPr>
                <a:xfrm>
                  <a:off x="5029380" y="571500"/>
                  <a:ext cx="126977" cy="495301"/>
                </a:xfrm>
                <a:prstGeom prst="rect">
                  <a:avLst/>
                </a:prstGeom>
              </p:spPr>
            </p:pic>
          </p:grpSp>
          <p:grpSp>
            <p:nvGrpSpPr>
              <p:cNvPr id="225" name="Group 899"/>
              <p:cNvGrpSpPr/>
              <p:nvPr/>
            </p:nvGrpSpPr>
            <p:grpSpPr>
              <a:xfrm>
                <a:off x="3645781" y="675962"/>
                <a:ext cx="926219" cy="1219203"/>
                <a:chOff x="4230138" y="571500"/>
                <a:chExt cx="926219" cy="1219203"/>
              </a:xfrm>
            </p:grpSpPr>
            <p:pic>
              <p:nvPicPr>
                <p:cNvPr id="226" name="Picture 225" descr="dna_black.png"/>
                <p:cNvPicPr>
                  <a:picLocks noChangeAspect="1"/>
                </p:cNvPicPr>
                <p:nvPr/>
              </p:nvPicPr>
              <p:blipFill>
                <a:blip r:embed="rId3"/>
                <a:stretch>
                  <a:fillRect/>
                </a:stretch>
              </p:blipFill>
              <p:spPr>
                <a:xfrm>
                  <a:off x="4230138" y="609600"/>
                  <a:ext cx="126977" cy="495301"/>
                </a:xfrm>
                <a:prstGeom prst="rect">
                  <a:avLst/>
                </a:prstGeom>
              </p:spPr>
            </p:pic>
            <p:pic>
              <p:nvPicPr>
                <p:cNvPr id="227" name="Picture 226" descr="dna_orange.png"/>
                <p:cNvPicPr>
                  <a:picLocks noChangeAspect="1"/>
                </p:cNvPicPr>
                <p:nvPr/>
              </p:nvPicPr>
              <p:blipFill>
                <a:blip r:embed="rId4"/>
                <a:stretch>
                  <a:fillRect/>
                </a:stretch>
              </p:blipFill>
              <p:spPr>
                <a:xfrm>
                  <a:off x="4577888" y="1033771"/>
                  <a:ext cx="117210" cy="457203"/>
                </a:xfrm>
                <a:prstGeom prst="rect">
                  <a:avLst/>
                </a:prstGeom>
              </p:spPr>
            </p:pic>
            <p:pic>
              <p:nvPicPr>
                <p:cNvPr id="228" name="Picture 227" descr="dna_green.png"/>
                <p:cNvPicPr>
                  <a:picLocks noChangeAspect="1"/>
                </p:cNvPicPr>
                <p:nvPr/>
              </p:nvPicPr>
              <p:blipFill>
                <a:blip r:embed="rId5"/>
                <a:stretch>
                  <a:fillRect/>
                </a:stretch>
              </p:blipFill>
              <p:spPr>
                <a:xfrm>
                  <a:off x="4786884" y="609600"/>
                  <a:ext cx="125287" cy="488707"/>
                </a:xfrm>
                <a:prstGeom prst="rect">
                  <a:avLst/>
                </a:prstGeom>
              </p:spPr>
            </p:pic>
            <p:pic>
              <p:nvPicPr>
                <p:cNvPr id="229" name="Picture 228" descr="dna_purple.png"/>
                <p:cNvPicPr>
                  <a:picLocks noChangeAspect="1"/>
                </p:cNvPicPr>
                <p:nvPr/>
              </p:nvPicPr>
              <p:blipFill>
                <a:blip r:embed="rId6"/>
                <a:stretch>
                  <a:fillRect/>
                </a:stretch>
              </p:blipFill>
              <p:spPr>
                <a:xfrm>
                  <a:off x="4636493" y="685800"/>
                  <a:ext cx="97674" cy="381001"/>
                </a:xfrm>
                <a:prstGeom prst="rect">
                  <a:avLst/>
                </a:prstGeom>
              </p:spPr>
            </p:pic>
            <p:pic>
              <p:nvPicPr>
                <p:cNvPr id="230" name="Picture 229" descr="dna_red.png"/>
                <p:cNvPicPr>
                  <a:picLocks noChangeAspect="1"/>
                </p:cNvPicPr>
                <p:nvPr/>
              </p:nvPicPr>
              <p:blipFill>
                <a:blip r:embed="rId7"/>
                <a:stretch>
                  <a:fillRect/>
                </a:stretch>
              </p:blipFill>
              <p:spPr>
                <a:xfrm flipH="1">
                  <a:off x="4478203" y="609600"/>
                  <a:ext cx="117209" cy="457200"/>
                </a:xfrm>
                <a:prstGeom prst="rect">
                  <a:avLst/>
                </a:prstGeom>
              </p:spPr>
            </p:pic>
            <p:pic>
              <p:nvPicPr>
                <p:cNvPr id="231" name="Picture 230" descr="dna_red.png"/>
                <p:cNvPicPr>
                  <a:picLocks noChangeAspect="1"/>
                </p:cNvPicPr>
                <p:nvPr/>
              </p:nvPicPr>
              <p:blipFill>
                <a:blip r:embed="rId7"/>
                <a:stretch>
                  <a:fillRect/>
                </a:stretch>
              </p:blipFill>
              <p:spPr>
                <a:xfrm flipH="1">
                  <a:off x="4747812" y="1171263"/>
                  <a:ext cx="117209" cy="457200"/>
                </a:xfrm>
                <a:prstGeom prst="rect">
                  <a:avLst/>
                </a:prstGeom>
              </p:spPr>
            </p:pic>
            <p:pic>
              <p:nvPicPr>
                <p:cNvPr id="232" name="Picture 231" descr="dna_red.png"/>
                <p:cNvPicPr>
                  <a:picLocks noChangeAspect="1"/>
                </p:cNvPicPr>
                <p:nvPr/>
              </p:nvPicPr>
              <p:blipFill>
                <a:blip r:embed="rId7"/>
                <a:stretch>
                  <a:fillRect/>
                </a:stretch>
              </p:blipFill>
              <p:spPr>
                <a:xfrm flipH="1">
                  <a:off x="4912171" y="838201"/>
                  <a:ext cx="117209" cy="457200"/>
                </a:xfrm>
                <a:prstGeom prst="rect">
                  <a:avLst/>
                </a:prstGeom>
              </p:spPr>
            </p:pic>
            <p:pic>
              <p:nvPicPr>
                <p:cNvPr id="233" name="Picture 232" descr="dna_purple.png"/>
                <p:cNvPicPr>
                  <a:picLocks noChangeAspect="1"/>
                </p:cNvPicPr>
                <p:nvPr/>
              </p:nvPicPr>
              <p:blipFill>
                <a:blip r:embed="rId6"/>
                <a:stretch>
                  <a:fillRect/>
                </a:stretch>
              </p:blipFill>
              <p:spPr>
                <a:xfrm>
                  <a:off x="4478203" y="1219200"/>
                  <a:ext cx="97674" cy="381001"/>
                </a:xfrm>
                <a:prstGeom prst="rect">
                  <a:avLst/>
                </a:prstGeom>
              </p:spPr>
            </p:pic>
            <p:pic>
              <p:nvPicPr>
                <p:cNvPr id="234" name="Picture 233" descr="dna_orange.png"/>
                <p:cNvPicPr>
                  <a:picLocks noChangeAspect="1"/>
                </p:cNvPicPr>
                <p:nvPr/>
              </p:nvPicPr>
              <p:blipFill>
                <a:blip r:embed="rId4"/>
                <a:stretch>
                  <a:fillRect/>
                </a:stretch>
              </p:blipFill>
              <p:spPr>
                <a:xfrm>
                  <a:off x="4912170" y="1333500"/>
                  <a:ext cx="117210" cy="457203"/>
                </a:xfrm>
                <a:prstGeom prst="rect">
                  <a:avLst/>
                </a:prstGeom>
              </p:spPr>
            </p:pic>
            <p:pic>
              <p:nvPicPr>
                <p:cNvPr id="235" name="Picture 234" descr="dna_green.png"/>
                <p:cNvPicPr>
                  <a:picLocks noChangeAspect="1"/>
                </p:cNvPicPr>
                <p:nvPr/>
              </p:nvPicPr>
              <p:blipFill>
                <a:blip r:embed="rId5"/>
                <a:stretch>
                  <a:fillRect/>
                </a:stretch>
              </p:blipFill>
              <p:spPr>
                <a:xfrm>
                  <a:off x="4294471" y="1203446"/>
                  <a:ext cx="125287" cy="488707"/>
                </a:xfrm>
                <a:prstGeom prst="rect">
                  <a:avLst/>
                </a:prstGeom>
              </p:spPr>
            </p:pic>
            <p:pic>
              <p:nvPicPr>
                <p:cNvPr id="236" name="Picture 235" descr="dna_black.png"/>
                <p:cNvPicPr>
                  <a:picLocks noChangeAspect="1"/>
                </p:cNvPicPr>
                <p:nvPr/>
              </p:nvPicPr>
              <p:blipFill>
                <a:blip r:embed="rId3"/>
                <a:stretch>
                  <a:fillRect/>
                </a:stretch>
              </p:blipFill>
              <p:spPr>
                <a:xfrm>
                  <a:off x="4382538" y="762000"/>
                  <a:ext cx="126977" cy="495301"/>
                </a:xfrm>
                <a:prstGeom prst="rect">
                  <a:avLst/>
                </a:prstGeom>
              </p:spPr>
            </p:pic>
            <p:pic>
              <p:nvPicPr>
                <p:cNvPr id="237" name="Picture 236" descr="dna_black.png"/>
                <p:cNvPicPr>
                  <a:picLocks noChangeAspect="1"/>
                </p:cNvPicPr>
                <p:nvPr/>
              </p:nvPicPr>
              <p:blipFill>
                <a:blip r:embed="rId3"/>
                <a:stretch>
                  <a:fillRect/>
                </a:stretch>
              </p:blipFill>
              <p:spPr>
                <a:xfrm>
                  <a:off x="5029380" y="571500"/>
                  <a:ext cx="126977" cy="495301"/>
                </a:xfrm>
                <a:prstGeom prst="rect">
                  <a:avLst/>
                </a:prstGeom>
              </p:spPr>
            </p:pic>
          </p:grpSp>
        </p:grpSp>
      </p:grpSp>
      <p:cxnSp>
        <p:nvCxnSpPr>
          <p:cNvPr id="254" name="Straight Connector 253"/>
          <p:cNvCxnSpPr/>
          <p:nvPr/>
        </p:nvCxnSpPr>
        <p:spPr>
          <a:xfrm>
            <a:off x="1974544" y="4042250"/>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884366" y="3409149"/>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854657" y="3527431"/>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1832465" y="3518979"/>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1073441" y="3622462"/>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1505969" y="3763908"/>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1468097" y="3988484"/>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384967" y="3599176"/>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1701639" y="4220218"/>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1774088" y="3410356"/>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2314148" y="3873824"/>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2010339" y="3596969"/>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1540582" y="3523808"/>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1393055" y="3671649"/>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884951" y="3717175"/>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1832853" y="3749912"/>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1904507" y="3968093"/>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2124348" y="4103145"/>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1680557" y="4071934"/>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1365485" y="4290117"/>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1321529" y="3411564"/>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1728429" y="3632074"/>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2160863" y="3517772"/>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2314148" y="3587312"/>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1168070" y="3773518"/>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2399528" y="3825440"/>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1498402" y="3845388"/>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2336582" y="4159488"/>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926530" y="4109095"/>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2093496" y="4224962"/>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1189907" y="3528637"/>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2191739" y="3419081"/>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2108889" y="3682024"/>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2302859" y="3759523"/>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1491869" y="3466134"/>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00139" y="3613974"/>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2427518" y="3678685"/>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682428" y="3948022"/>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358209" y="4051101"/>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2043465" y="3917576"/>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881173" y="3884323"/>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1777532" y="3865902"/>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663620" y="3802719"/>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2287916" y="3969745"/>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1212764" y="3874589"/>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1110434" y="3977665"/>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705203" y="3462635"/>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1240862" y="4077219"/>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871247" y="4024917"/>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2443976" y="3488532"/>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2045434" y="3828212"/>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1498514" y="3918500"/>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571400" y="3701847"/>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591497" y="4099077"/>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1030364" y="4202155"/>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1469422" y="4164550"/>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1863257" y="4171708"/>
            <a:ext cx="263215" cy="120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1794754" y="3456259"/>
            <a:ext cx="39863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2226607" y="3643075"/>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919969" y="3978245"/>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1900147" y="3368346"/>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2099330" y="4302425"/>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93509" y="4252974"/>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1235696" y="3720001"/>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355280" y="3917805"/>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560290" y="3368346"/>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1346465" y="4379349"/>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466103" y="3582635"/>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1656537" y="4439790"/>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2099266" y="3730988"/>
            <a:ext cx="653318" cy="10990"/>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382955" y="3780441"/>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1352021" y="3566151"/>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196873" y="4027696"/>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285559" y="3813408"/>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1501472" y="4143082"/>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1047317" y="3301037"/>
            <a:ext cx="730831"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1401652" y="3368346"/>
            <a:ext cx="39863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1052848" y="3472743"/>
            <a:ext cx="39863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1689556" y="3670548"/>
            <a:ext cx="39863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814774" y="4335392"/>
            <a:ext cx="39863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flipV="1">
            <a:off x="2431460" y="3924680"/>
            <a:ext cx="321123" cy="4121"/>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1202335" y="3950771"/>
            <a:ext cx="39863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969799" y="4165061"/>
            <a:ext cx="39863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454897" y="4033191"/>
            <a:ext cx="39863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1844581" y="3780441"/>
            <a:ext cx="39863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753874" y="3670548"/>
            <a:ext cx="39863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2276435" y="3456259"/>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861190" y="3328510"/>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95092" y="4307920"/>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329676" y="4214512"/>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454895" y="3522195"/>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420386" y="4220006"/>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742797" y="3835386"/>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493651" y="3994728"/>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964261" y="4401327"/>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576700" y="4176050"/>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986407" y="4296930"/>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425923" y="4104621"/>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65703" y="4362865"/>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465967" y="3879343"/>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1113751" y="3840881"/>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093728" y="3879343"/>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1750459" y="3972750"/>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268776" y="4126599"/>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146970" y="3923299"/>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1911019" y="4252974"/>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1933168" y="4104621"/>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1628653" y="4263964"/>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1163578" y="3439776"/>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315193" y="4016706"/>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1207873" y="3681537"/>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1567753" y="4110114"/>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2149093" y="3555162"/>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a:off x="2016217" y="3637580"/>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a:off x="2115874" y="4011213"/>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a:off x="1811362" y="3923299"/>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798163" y="3324389"/>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737261" y="4214512"/>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1362896" y="4252974"/>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1451483" y="4335392"/>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609920" y="3417797"/>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931043" y="4071653"/>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2270900" y="3318896"/>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1357361" y="4445284"/>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1617581" y="3329884"/>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681896" y="4071653"/>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2270900" y="3796923"/>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1324142" y="3335379"/>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554555" y="4313414"/>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2143559" y="4187039"/>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870140" y="4461768"/>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1994069" y="3280433"/>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1113752" y="4461768"/>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709580" y="4384844"/>
            <a:ext cx="199317"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2298582" y="4494735"/>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126947" y="4401327"/>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1894409" y="4489240"/>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182313" y="4263964"/>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2265362" y="3269444"/>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1451483" y="4500230"/>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892287" y="3258454"/>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1612044" y="3258454"/>
            <a:ext cx="332196"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1667413" y="3599119"/>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1894411" y="4527702"/>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709579" y="3736482"/>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1484704" y="3643074"/>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1772605" y="4340886"/>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1301995" y="3846374"/>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1324141" y="3912309"/>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1617580" y="3412302"/>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1949776" y="3483731"/>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908896" y="3494721"/>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1268776" y="4340886"/>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2088193" y="3241971"/>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1540069" y="3890332"/>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944241" y="4011214"/>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759409" y="4291437"/>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1362896" y="3258456"/>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1091605" y="3335382"/>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1656337" y="3494725"/>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1789217" y="4269461"/>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1174655" y="3412306"/>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2005142" y="4340892"/>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1750460" y="4187044"/>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1230020" y="3582639"/>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2077118" y="3406811"/>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331803" y="3928795"/>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2176778" y="3956268"/>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2226608" y="4066159"/>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1318606" y="3643076"/>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1517923" y="4060666"/>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1949776" y="3895828"/>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1844581" y="3846376"/>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991945" y="3560659"/>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1080532" y="3505713"/>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1086067" y="3741980"/>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748336" y="4137590"/>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864607" y="3648572"/>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2149096" y="3489228"/>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1357363" y="3505713"/>
            <a:ext cx="132878"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1645265" y="3950773"/>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2359487" y="3549668"/>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1872266" y="3599121"/>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1971926" y="4203524"/>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1357364" y="3747475"/>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958727" y="3752969"/>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1772606" y="4099127"/>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2005145" y="3709012"/>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1418267" y="4110115"/>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1202339" y="3648571"/>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2154635" y="3807914"/>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45" name="Group 444"/>
          <p:cNvGrpSpPr/>
          <p:nvPr/>
        </p:nvGrpSpPr>
        <p:grpSpPr>
          <a:xfrm>
            <a:off x="571341" y="3409151"/>
            <a:ext cx="2135800" cy="882175"/>
            <a:chOff x="571339" y="3409144"/>
            <a:chExt cx="2135800" cy="882175"/>
          </a:xfrm>
        </p:grpSpPr>
        <p:cxnSp>
          <p:nvCxnSpPr>
            <p:cNvPr id="446" name="Straight Connector 445"/>
            <p:cNvCxnSpPr/>
            <p:nvPr/>
          </p:nvCxnSpPr>
          <p:spPr>
            <a:xfrm>
              <a:off x="1974344" y="4042245"/>
              <a:ext cx="263215" cy="1208"/>
            </a:xfrm>
            <a:prstGeom prst="line">
              <a:avLst/>
            </a:prstGeom>
            <a:ln w="12700" cap="flat" cmpd="sng" algn="ctr">
              <a:solidFill>
                <a:srgbClr val="00009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884168" y="3409144"/>
              <a:ext cx="263215" cy="1208"/>
            </a:xfrm>
            <a:prstGeom prst="line">
              <a:avLst/>
            </a:prstGeom>
            <a:ln w="12700" cap="flat" cmpd="sng" algn="ctr">
              <a:solidFill>
                <a:srgbClr val="3366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854458" y="3527425"/>
              <a:ext cx="263215" cy="1208"/>
            </a:xfrm>
            <a:prstGeom prst="line">
              <a:avLst/>
            </a:prstGeom>
            <a:ln w="12700" cap="flat" cmpd="sng" algn="ctr">
              <a:solidFill>
                <a:srgbClr val="3366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1832266" y="3518974"/>
              <a:ext cx="263215" cy="1208"/>
            </a:xfrm>
            <a:prstGeom prst="line">
              <a:avLst/>
            </a:prstGeom>
            <a:ln w="12700" cap="flat" cmpd="sng" algn="ctr">
              <a:solidFill>
                <a:srgbClr val="3366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1073351" y="3622457"/>
              <a:ext cx="263215" cy="1208"/>
            </a:xfrm>
            <a:prstGeom prst="line">
              <a:avLst/>
            </a:prstGeom>
            <a:ln w="12700" cap="flat" cmpd="sng" algn="ctr">
              <a:solidFill>
                <a:srgbClr val="3366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1505812" y="3763902"/>
              <a:ext cx="263215" cy="1208"/>
            </a:xfrm>
            <a:prstGeom prst="line">
              <a:avLst/>
            </a:prstGeom>
            <a:ln w="12700" cap="flat" cmpd="sng" algn="ctr">
              <a:solidFill>
                <a:srgbClr val="3366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1467934" y="3988478"/>
              <a:ext cx="263215" cy="1208"/>
            </a:xfrm>
            <a:prstGeom prst="line">
              <a:avLst/>
            </a:prstGeom>
            <a:ln w="12700" cap="flat" cmpd="sng" algn="ctr">
              <a:solidFill>
                <a:srgbClr val="3366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1384952" y="3599171"/>
              <a:ext cx="263215" cy="1208"/>
            </a:xfrm>
            <a:prstGeom prst="line">
              <a:avLst/>
            </a:prstGeom>
            <a:ln w="12700" cap="flat" cmpd="sng" algn="ctr">
              <a:solidFill>
                <a:srgbClr val="3366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1701440" y="4220214"/>
              <a:ext cx="263215" cy="1208"/>
            </a:xfrm>
            <a:prstGeom prst="line">
              <a:avLst/>
            </a:prstGeom>
            <a:ln w="12700" cap="flat" cmpd="sng" algn="ctr">
              <a:solidFill>
                <a:srgbClr val="3366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1773889" y="3410351"/>
              <a:ext cx="263215" cy="1208"/>
            </a:xfrm>
            <a:prstGeom prst="line">
              <a:avLst/>
            </a:prstGeom>
            <a:ln w="12700" cap="flat" cmpd="sng" algn="ctr">
              <a:solidFill>
                <a:srgbClr val="66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2314132" y="3873819"/>
              <a:ext cx="263215" cy="1208"/>
            </a:xfrm>
            <a:prstGeom prst="line">
              <a:avLst/>
            </a:prstGeom>
            <a:ln w="12700"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2010141" y="3596964"/>
              <a:ext cx="263215" cy="1208"/>
            </a:xfrm>
            <a:prstGeom prst="line">
              <a:avLst/>
            </a:prstGeom>
            <a:ln w="12700" cap="flat" cmpd="sng" algn="ctr">
              <a:solidFill>
                <a:srgbClr val="66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1540383" y="3523803"/>
              <a:ext cx="263215" cy="1208"/>
            </a:xfrm>
            <a:prstGeom prst="line">
              <a:avLst/>
            </a:prstGeom>
            <a:ln w="12700" cap="flat" cmpd="sng" algn="ctr">
              <a:solidFill>
                <a:srgbClr val="66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1392972" y="3671643"/>
              <a:ext cx="263215" cy="1208"/>
            </a:xfrm>
            <a:prstGeom prst="line">
              <a:avLst/>
            </a:prstGeom>
            <a:ln w="12700" cap="flat" cmpd="sng" algn="ctr">
              <a:solidFill>
                <a:srgbClr val="66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884753" y="3717170"/>
              <a:ext cx="263215" cy="1208"/>
            </a:xfrm>
            <a:prstGeom prst="line">
              <a:avLst/>
            </a:prstGeom>
            <a:ln w="12700" cap="flat" cmpd="sng" algn="ctr">
              <a:solidFill>
                <a:srgbClr val="66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1832654" y="3749907"/>
              <a:ext cx="263215" cy="1208"/>
            </a:xfrm>
            <a:prstGeom prst="line">
              <a:avLst/>
            </a:prstGeom>
            <a:ln w="12700" cap="flat" cmpd="sng" algn="ctr">
              <a:solidFill>
                <a:srgbClr val="66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1904307" y="3968087"/>
              <a:ext cx="263215" cy="1208"/>
            </a:xfrm>
            <a:prstGeom prst="line">
              <a:avLst/>
            </a:prstGeom>
            <a:ln w="12700" cap="flat" cmpd="sng" algn="ctr">
              <a:solidFill>
                <a:srgbClr val="66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2124148" y="4103138"/>
              <a:ext cx="263215" cy="1208"/>
            </a:xfrm>
            <a:prstGeom prst="line">
              <a:avLst/>
            </a:prstGeom>
            <a:ln w="12700" cap="flat" cmpd="sng" algn="ctr">
              <a:solidFill>
                <a:srgbClr val="66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1680357" y="4071928"/>
              <a:ext cx="263215" cy="1208"/>
            </a:xfrm>
            <a:prstGeom prst="line">
              <a:avLst/>
            </a:prstGeom>
            <a:ln w="12700" cap="flat" cmpd="sng" algn="ctr">
              <a:solidFill>
                <a:srgbClr val="66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1365429" y="4290111"/>
              <a:ext cx="263215" cy="1208"/>
            </a:xfrm>
            <a:prstGeom prst="line">
              <a:avLst/>
            </a:prstGeom>
            <a:ln w="12700"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1321472" y="3411559"/>
              <a:ext cx="263215" cy="1208"/>
            </a:xfrm>
            <a:prstGeom prst="line">
              <a:avLst/>
            </a:prstGeom>
            <a:ln w="12700" cap="flat" cmpd="sng" algn="ctr">
              <a:solidFill>
                <a:srgbClr val="FF66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1728229" y="3632070"/>
              <a:ext cx="263215" cy="1208"/>
            </a:xfrm>
            <a:prstGeom prst="line">
              <a:avLst/>
            </a:prstGeom>
            <a:ln w="12700" cap="flat" cmpd="sng" algn="ctr">
              <a:solidFill>
                <a:srgbClr val="FF66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2160836" y="3517767"/>
              <a:ext cx="263215" cy="1208"/>
            </a:xfrm>
            <a:prstGeom prst="line">
              <a:avLst/>
            </a:prstGeom>
            <a:ln w="12700" cap="flat" cmpd="sng" algn="ctr">
              <a:solidFill>
                <a:srgbClr val="FF66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2314132" y="3587306"/>
              <a:ext cx="263215" cy="1208"/>
            </a:xfrm>
            <a:prstGeom prst="line">
              <a:avLst/>
            </a:prstGeom>
            <a:ln w="12700" cap="flat" cmpd="sng" algn="ctr">
              <a:solidFill>
                <a:srgbClr val="FF66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1168051" y="3773513"/>
              <a:ext cx="263215" cy="1208"/>
            </a:xfrm>
            <a:prstGeom prst="line">
              <a:avLst/>
            </a:prstGeom>
            <a:ln w="12700" cap="flat" cmpd="sng" algn="ctr">
              <a:solidFill>
                <a:srgbClr val="FF66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2399449" y="3825435"/>
              <a:ext cx="263215" cy="1208"/>
            </a:xfrm>
            <a:prstGeom prst="line">
              <a:avLst/>
            </a:prstGeom>
            <a:ln w="12700" cap="flat" cmpd="sng" algn="ctr">
              <a:solidFill>
                <a:srgbClr val="FF66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1498203" y="3845384"/>
              <a:ext cx="263215" cy="1208"/>
            </a:xfrm>
            <a:prstGeom prst="line">
              <a:avLst/>
            </a:prstGeom>
            <a:ln w="12700" cap="flat" cmpd="sng" algn="ctr">
              <a:solidFill>
                <a:srgbClr val="FF66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2336575" y="4159483"/>
              <a:ext cx="263215" cy="1208"/>
            </a:xfrm>
            <a:prstGeom prst="line">
              <a:avLst/>
            </a:prstGeom>
            <a:ln w="12700" cap="flat" cmpd="sng" algn="ctr">
              <a:solidFill>
                <a:srgbClr val="FF66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926330" y="4109089"/>
              <a:ext cx="263215" cy="1208"/>
            </a:xfrm>
            <a:prstGeom prst="line">
              <a:avLst/>
            </a:prstGeom>
            <a:ln w="12700" cap="flat" cmpd="sng" algn="ctr">
              <a:solidFill>
                <a:srgbClr val="FF66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2093296" y="4224956"/>
              <a:ext cx="263215" cy="1208"/>
            </a:xfrm>
            <a:prstGeom prst="line">
              <a:avLst/>
            </a:prstGeom>
            <a:ln w="12700" cap="flat" cmpd="sng" algn="ctr">
              <a:solidFill>
                <a:srgbClr val="FF66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1189863" y="3528633"/>
              <a:ext cx="263215" cy="1208"/>
            </a:xfrm>
            <a:prstGeom prst="line">
              <a:avLst/>
            </a:prstGeom>
            <a:ln w="12700" cap="flat" cmpd="sng" algn="ctr">
              <a:solidFill>
                <a:schemeClr val="accent4"/>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2191670" y="3419075"/>
              <a:ext cx="263215" cy="1208"/>
            </a:xfrm>
            <a:prstGeom prst="line">
              <a:avLst/>
            </a:prstGeom>
            <a:ln w="12700" cap="flat" cmpd="sng" algn="ctr">
              <a:solidFill>
                <a:schemeClr val="accent4"/>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2108689" y="3682019"/>
              <a:ext cx="263215" cy="1208"/>
            </a:xfrm>
            <a:prstGeom prst="line">
              <a:avLst/>
            </a:prstGeom>
            <a:ln w="12700" cap="flat" cmpd="sng" algn="ctr">
              <a:solidFill>
                <a:schemeClr val="accent4"/>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2302759" y="3759517"/>
              <a:ext cx="263215" cy="1208"/>
            </a:xfrm>
            <a:prstGeom prst="line">
              <a:avLst/>
            </a:prstGeom>
            <a:ln w="12700" cap="flat" cmpd="sng" algn="ctr">
              <a:solidFill>
                <a:schemeClr val="accent4"/>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1491716" y="3466129"/>
              <a:ext cx="263215" cy="1208"/>
            </a:xfrm>
            <a:prstGeom prst="line">
              <a:avLst/>
            </a:prstGeom>
            <a:ln w="12700" cap="flat" cmpd="sng" algn="ctr">
              <a:solidFill>
                <a:schemeClr val="accent4"/>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700002" y="3613968"/>
              <a:ext cx="263215" cy="1208"/>
            </a:xfrm>
            <a:prstGeom prst="line">
              <a:avLst/>
            </a:prstGeom>
            <a:ln w="12700" cap="flat" cmpd="sng" algn="ctr">
              <a:solidFill>
                <a:schemeClr val="accent4"/>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427512" y="3678678"/>
              <a:ext cx="263215" cy="1208"/>
            </a:xfrm>
            <a:prstGeom prst="line">
              <a:avLst/>
            </a:prstGeom>
            <a:ln w="12700" cap="flat" cmpd="sng" algn="ctr">
              <a:solidFill>
                <a:schemeClr val="accent4"/>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682229" y="3948017"/>
              <a:ext cx="263215" cy="1208"/>
            </a:xfrm>
            <a:prstGeom prst="line">
              <a:avLst/>
            </a:prstGeom>
            <a:ln w="12700" cap="flat" cmpd="sng" algn="ctr">
              <a:solidFill>
                <a:schemeClr val="accent4"/>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2358196" y="4051095"/>
              <a:ext cx="263215" cy="1208"/>
            </a:xfrm>
            <a:prstGeom prst="line">
              <a:avLst/>
            </a:prstGeom>
            <a:ln w="12700" cap="flat" cmpd="sng" algn="ctr">
              <a:solidFill>
                <a:schemeClr val="accent4"/>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2043267" y="3917571"/>
              <a:ext cx="263215" cy="1208"/>
            </a:xfrm>
            <a:prstGeom prst="line">
              <a:avLst/>
            </a:prstGeom>
            <a:ln w="12700" cap="flat" cmpd="sng" algn="ctr">
              <a:solidFill>
                <a:schemeClr val="accent4"/>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880973" y="3884317"/>
              <a:ext cx="263215" cy="1208"/>
            </a:xfrm>
            <a:prstGeom prst="line">
              <a:avLst/>
            </a:prstGeom>
            <a:ln w="12700" cap="flat" cmpd="sng" algn="ctr">
              <a:solidFill>
                <a:srgbClr val="00009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1777333" y="3865897"/>
              <a:ext cx="263215" cy="1208"/>
            </a:xfrm>
            <a:prstGeom prst="line">
              <a:avLst/>
            </a:prstGeom>
            <a:ln w="12700" cap="flat" cmpd="sng" algn="ctr">
              <a:solidFill>
                <a:srgbClr val="00009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663467" y="3802715"/>
              <a:ext cx="263215" cy="1208"/>
            </a:xfrm>
            <a:prstGeom prst="line">
              <a:avLst/>
            </a:prstGeom>
            <a:ln w="12700" cap="flat" cmpd="sng" algn="ctr">
              <a:solidFill>
                <a:srgbClr val="00009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2287889" y="3969739"/>
              <a:ext cx="263215" cy="1208"/>
            </a:xfrm>
            <a:prstGeom prst="line">
              <a:avLst/>
            </a:prstGeom>
            <a:ln w="12700" cap="flat" cmpd="sng" algn="ctr">
              <a:solidFill>
                <a:srgbClr val="00009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1212681" y="3874582"/>
              <a:ext cx="263215" cy="1208"/>
            </a:xfrm>
            <a:prstGeom prst="line">
              <a:avLst/>
            </a:prstGeom>
            <a:ln w="12700" cap="flat" cmpd="sng" algn="ctr">
              <a:solidFill>
                <a:srgbClr val="00009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1110371" y="3977661"/>
              <a:ext cx="263215" cy="1208"/>
            </a:xfrm>
            <a:prstGeom prst="line">
              <a:avLst/>
            </a:prstGeom>
            <a:ln w="12700" cap="flat" cmpd="sng" algn="ctr">
              <a:solidFill>
                <a:srgbClr val="00009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705070" y="3462629"/>
              <a:ext cx="263215" cy="1208"/>
            </a:xfrm>
            <a:prstGeom prst="line">
              <a:avLst/>
            </a:prstGeom>
            <a:ln w="12700" cap="flat" cmpd="sng" algn="ctr">
              <a:solidFill>
                <a:srgbClr val="008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1240850" y="4077214"/>
              <a:ext cx="263215" cy="1208"/>
            </a:xfrm>
            <a:prstGeom prst="line">
              <a:avLst/>
            </a:prstGeom>
            <a:ln w="12700" cap="flat" cmpd="sng" algn="ctr">
              <a:solidFill>
                <a:srgbClr val="008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871047" y="4024912"/>
              <a:ext cx="263215" cy="1208"/>
            </a:xfrm>
            <a:prstGeom prst="line">
              <a:avLst/>
            </a:prstGeom>
            <a:ln w="12700" cap="flat" cmpd="sng" algn="ctr">
              <a:solidFill>
                <a:srgbClr val="008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a:xfrm>
              <a:off x="2443924" y="3488528"/>
              <a:ext cx="263215" cy="1208"/>
            </a:xfrm>
            <a:prstGeom prst="line">
              <a:avLst/>
            </a:prstGeom>
            <a:ln w="12700" cap="flat" cmpd="sng" algn="ctr">
              <a:solidFill>
                <a:srgbClr val="008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6" name="Straight Connector 495"/>
            <p:cNvCxnSpPr/>
            <p:nvPr/>
          </p:nvCxnSpPr>
          <p:spPr>
            <a:xfrm>
              <a:off x="2045234" y="3828207"/>
              <a:ext cx="263215" cy="1208"/>
            </a:xfrm>
            <a:prstGeom prst="line">
              <a:avLst/>
            </a:prstGeom>
            <a:ln w="12700" cap="flat" cmpd="sng" algn="ctr">
              <a:solidFill>
                <a:srgbClr val="008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7" name="Straight Connector 496"/>
            <p:cNvCxnSpPr/>
            <p:nvPr/>
          </p:nvCxnSpPr>
          <p:spPr>
            <a:xfrm>
              <a:off x="1498356" y="3918495"/>
              <a:ext cx="263215" cy="1208"/>
            </a:xfrm>
            <a:prstGeom prst="line">
              <a:avLst/>
            </a:prstGeom>
            <a:ln w="12700" cap="flat" cmpd="sng" algn="ctr">
              <a:solidFill>
                <a:srgbClr val="008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8" name="Straight Connector 497"/>
            <p:cNvCxnSpPr/>
            <p:nvPr/>
          </p:nvCxnSpPr>
          <p:spPr>
            <a:xfrm>
              <a:off x="571339" y="3701841"/>
              <a:ext cx="263215" cy="1208"/>
            </a:xfrm>
            <a:prstGeom prst="line">
              <a:avLst/>
            </a:prstGeom>
            <a:ln w="12700" cap="flat" cmpd="sng" algn="ctr">
              <a:solidFill>
                <a:srgbClr val="008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p:cNvCxnSpPr/>
            <p:nvPr/>
          </p:nvCxnSpPr>
          <p:spPr>
            <a:xfrm>
              <a:off x="591445" y="4099071"/>
              <a:ext cx="263215" cy="1208"/>
            </a:xfrm>
            <a:prstGeom prst="line">
              <a:avLst/>
            </a:prstGeom>
            <a:ln w="12700" cap="flat" cmpd="sng" algn="ctr">
              <a:solidFill>
                <a:srgbClr val="008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p:cNvCxnSpPr/>
            <p:nvPr/>
          </p:nvCxnSpPr>
          <p:spPr>
            <a:xfrm>
              <a:off x="1030349" y="4202149"/>
              <a:ext cx="263215" cy="1208"/>
            </a:xfrm>
            <a:prstGeom prst="line">
              <a:avLst/>
            </a:prstGeom>
            <a:ln w="12700" cap="flat" cmpd="sng" algn="ctr">
              <a:solidFill>
                <a:srgbClr val="008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1" name="Straight Connector 500"/>
            <p:cNvCxnSpPr/>
            <p:nvPr/>
          </p:nvCxnSpPr>
          <p:spPr>
            <a:xfrm>
              <a:off x="1469254" y="4164545"/>
              <a:ext cx="263215" cy="1208"/>
            </a:xfrm>
            <a:prstGeom prst="line">
              <a:avLst/>
            </a:prstGeom>
            <a:ln w="12700" cap="flat" cmpd="sng" algn="ctr">
              <a:solidFill>
                <a:srgbClr val="008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2" name="Straight Connector 501"/>
            <p:cNvCxnSpPr/>
            <p:nvPr/>
          </p:nvCxnSpPr>
          <p:spPr>
            <a:xfrm>
              <a:off x="1863058" y="4171704"/>
              <a:ext cx="263215" cy="1208"/>
            </a:xfrm>
            <a:prstGeom prst="line">
              <a:avLst/>
            </a:prstGeom>
            <a:ln w="12700" cap="flat" cmpd="sng" algn="ctr">
              <a:solidFill>
                <a:srgbClr val="008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2359487" y="3615603"/>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504" name="Straight Connector 503"/>
          <p:cNvCxnSpPr/>
          <p:nvPr/>
        </p:nvCxnSpPr>
        <p:spPr>
          <a:xfrm>
            <a:off x="1152509" y="4060666"/>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1501316" y="3439774"/>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1755998" y="3901322"/>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1451486" y="3785935"/>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1667414" y="3747474"/>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1822442" y="3483730"/>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2149100" y="3659557"/>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p:cNvCxnSpPr/>
          <p:nvPr/>
        </p:nvCxnSpPr>
        <p:spPr>
          <a:xfrm>
            <a:off x="2320733" y="3851868"/>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p:nvPr/>
        </p:nvCxnSpPr>
        <p:spPr>
          <a:xfrm>
            <a:off x="2293049" y="3901315"/>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p:nvPr/>
        </p:nvCxnSpPr>
        <p:spPr>
          <a:xfrm>
            <a:off x="2165708" y="3703496"/>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2337344" y="3703491"/>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p:nvCxnSpPr>
        <p:spPr>
          <a:xfrm>
            <a:off x="2043917" y="3543410"/>
            <a:ext cx="83049" cy="137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16" name="TextBox 515"/>
          <p:cNvSpPr txBox="1"/>
          <p:nvPr/>
        </p:nvSpPr>
        <p:spPr>
          <a:xfrm>
            <a:off x="368249" y="2820453"/>
            <a:ext cx="2920992" cy="338554"/>
          </a:xfrm>
          <a:prstGeom prst="rect">
            <a:avLst/>
          </a:prstGeom>
          <a:noFill/>
        </p:spPr>
        <p:txBody>
          <a:bodyPr wrap="none" rtlCol="0">
            <a:spAutoFit/>
          </a:bodyPr>
          <a:lstStyle/>
          <a:p>
            <a:pPr defTabSz="457200" fontAlgn="auto">
              <a:spcBef>
                <a:spcPts val="0"/>
              </a:spcBef>
              <a:spcAft>
                <a:spcPts val="0"/>
              </a:spcAft>
            </a:pPr>
            <a:r>
              <a:rPr lang="en-US" sz="1600" dirty="0" err="1" smtClean="0">
                <a:solidFill>
                  <a:srgbClr val="000000"/>
                </a:solidFill>
                <a:latin typeface="Arial"/>
                <a:ea typeface="Helvetica Neue" charset="0"/>
                <a:cs typeface="Arial"/>
              </a:rPr>
              <a:t>GenBook</a:t>
            </a:r>
            <a:r>
              <a:rPr lang="en-US" sz="1600" dirty="0" smtClean="0">
                <a:solidFill>
                  <a:srgbClr val="000000"/>
                </a:solidFill>
                <a:latin typeface="Arial"/>
                <a:ea typeface="Helvetica Neue" charset="0"/>
                <a:cs typeface="Arial"/>
              </a:rPr>
              <a:t> Biomarker Matching</a:t>
            </a:r>
          </a:p>
        </p:txBody>
      </p:sp>
      <p:sp>
        <p:nvSpPr>
          <p:cNvPr id="517" name="Right Arrow 516"/>
          <p:cNvSpPr/>
          <p:nvPr/>
        </p:nvSpPr>
        <p:spPr>
          <a:xfrm rot="10800000">
            <a:off x="2959751" y="3816044"/>
            <a:ext cx="313267" cy="220133"/>
          </a:xfrm>
          <a:prstGeom prst="rightArrow">
            <a:avLst/>
          </a:prstGeom>
          <a:solidFill>
            <a:schemeClr val="accent1"/>
          </a:solidFill>
          <a:ln>
            <a:solidFill>
              <a:srgbClr val="4A7EBB"/>
            </a:solidFill>
          </a:ln>
          <a:effectLst>
            <a:outerShdw blurRad="40000" dist="23000" dir="5400000" rotWithShape="0">
              <a:srgbClr val="000000">
                <a:alpha val="35000"/>
              </a:srgbClr>
            </a:outerShdw>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defTabSz="457200" fontAlgn="auto">
              <a:spcBef>
                <a:spcPts val="0"/>
              </a:spcBef>
              <a:spcAft>
                <a:spcPts val="0"/>
              </a:spcAft>
            </a:pPr>
            <a:endParaRPr lang="en-US">
              <a:solidFill>
                <a:srgbClr val="FFFFFF"/>
              </a:solidFill>
              <a:ea typeface="Helvetica Neue" charset="0"/>
              <a:cs typeface="Arial"/>
            </a:endParaRPr>
          </a:p>
        </p:txBody>
      </p:sp>
      <p:grpSp>
        <p:nvGrpSpPr>
          <p:cNvPr id="518" name="Group 517"/>
          <p:cNvGrpSpPr/>
          <p:nvPr/>
        </p:nvGrpSpPr>
        <p:grpSpPr>
          <a:xfrm>
            <a:off x="2921724" y="5017466"/>
            <a:ext cx="3265518" cy="1410645"/>
            <a:chOff x="2921724" y="5017066"/>
            <a:chExt cx="3265518" cy="1410645"/>
          </a:xfrm>
        </p:grpSpPr>
        <p:sp>
          <p:nvSpPr>
            <p:cNvPr id="519" name="TextBox 518"/>
            <p:cNvSpPr txBox="1"/>
            <p:nvPr/>
          </p:nvSpPr>
          <p:spPr>
            <a:xfrm>
              <a:off x="3089869" y="5017066"/>
              <a:ext cx="3097373" cy="307777"/>
            </a:xfrm>
            <a:prstGeom prst="rect">
              <a:avLst/>
            </a:prstGeom>
            <a:noFill/>
            <a:ln>
              <a:noFill/>
            </a:ln>
          </p:spPr>
          <p:txBody>
            <a:bodyPr wrap="square" rtlCol="0">
              <a:spAutoFit/>
            </a:bodyPr>
            <a:lstStyle/>
            <a:p>
              <a:pPr algn="ctr" defTabSz="457200" fontAlgn="auto">
                <a:spcBef>
                  <a:spcPts val="0"/>
                </a:spcBef>
                <a:spcAft>
                  <a:spcPts val="0"/>
                </a:spcAft>
              </a:pPr>
              <a:r>
                <a:rPr lang="en-US" sz="1400" dirty="0" err="1" smtClean="0">
                  <a:solidFill>
                    <a:srgbClr val="000000"/>
                  </a:solidFill>
                  <a:latin typeface="Arial"/>
                  <a:ea typeface="Helvetica Neue" charset="0"/>
                  <a:cs typeface="Arial"/>
                </a:rPr>
                <a:t>GenBook</a:t>
              </a:r>
              <a:r>
                <a:rPr lang="en-US" sz="1400" dirty="0" smtClean="0">
                  <a:solidFill>
                    <a:srgbClr val="000000"/>
                  </a:solidFill>
                  <a:latin typeface="Arial"/>
                  <a:ea typeface="Helvetica Neue" charset="0"/>
                  <a:cs typeface="Arial"/>
                </a:rPr>
                <a:t> AR/VF Library</a:t>
              </a:r>
              <a:endParaRPr lang="en-US" sz="1400" dirty="0">
                <a:solidFill>
                  <a:srgbClr val="000000"/>
                </a:solidFill>
                <a:latin typeface="Arial"/>
                <a:ea typeface="Helvetica Neue" charset="0"/>
                <a:cs typeface="Arial"/>
              </a:endParaRPr>
            </a:p>
          </p:txBody>
        </p:sp>
        <p:grpSp>
          <p:nvGrpSpPr>
            <p:cNvPr id="520" name="Group 519"/>
            <p:cNvGrpSpPr/>
            <p:nvPr/>
          </p:nvGrpSpPr>
          <p:grpSpPr>
            <a:xfrm>
              <a:off x="3519033" y="5285425"/>
              <a:ext cx="2212738" cy="1142286"/>
              <a:chOff x="3509962" y="5394282"/>
              <a:chExt cx="2212738" cy="1142286"/>
            </a:xfrm>
          </p:grpSpPr>
          <p:grpSp>
            <p:nvGrpSpPr>
              <p:cNvPr id="522" name="Group 1399"/>
              <p:cNvGrpSpPr/>
              <p:nvPr/>
            </p:nvGrpSpPr>
            <p:grpSpPr>
              <a:xfrm>
                <a:off x="3509962" y="5510706"/>
                <a:ext cx="2198419" cy="1025862"/>
                <a:chOff x="465666" y="4673599"/>
                <a:chExt cx="2198419" cy="1025862"/>
              </a:xfrm>
            </p:grpSpPr>
            <p:cxnSp>
              <p:nvCxnSpPr>
                <p:cNvPr id="554" name="Straight Connector 553"/>
                <p:cNvCxnSpPr/>
                <p:nvPr/>
              </p:nvCxnSpPr>
              <p:spPr>
                <a:xfrm>
                  <a:off x="1182168" y="4904318"/>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5" name="Straight Connector 554"/>
                <p:cNvCxnSpPr/>
                <p:nvPr/>
              </p:nvCxnSpPr>
              <p:spPr>
                <a:xfrm>
                  <a:off x="970501" y="4819651"/>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Connector 555"/>
                <p:cNvCxnSpPr/>
                <p:nvPr/>
              </p:nvCxnSpPr>
              <p:spPr>
                <a:xfrm>
                  <a:off x="1817168" y="4785784"/>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p:cNvCxnSpPr/>
                <p:nvPr/>
              </p:nvCxnSpPr>
              <p:spPr>
                <a:xfrm>
                  <a:off x="1537768" y="5031317"/>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p:cNvCxnSpPr/>
                <p:nvPr/>
              </p:nvCxnSpPr>
              <p:spPr>
                <a:xfrm>
                  <a:off x="1046701" y="5065184"/>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p:cNvCxnSpPr/>
                <p:nvPr/>
              </p:nvCxnSpPr>
              <p:spPr>
                <a:xfrm>
                  <a:off x="1063635" y="4980518"/>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1905000" y="4953000"/>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p:nvPr/>
              </p:nvCxnSpPr>
              <p:spPr>
                <a:xfrm>
                  <a:off x="1710266" y="5173133"/>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a:off x="2091267" y="4859866"/>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a:off x="2243666" y="47752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a:off x="2311400" y="50800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1032933" y="52070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1498600" y="53086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p:cNvCxnSpPr/>
                <p:nvPr/>
              </p:nvCxnSpPr>
              <p:spPr>
                <a:xfrm>
                  <a:off x="2074334" y="52324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a:off x="762000" y="5317066"/>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1244600" y="5554133"/>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1295400" y="52578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1651000" y="54610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1803400" y="56134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1126066" y="46990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1066800" y="5300134"/>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2387600" y="5249333"/>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1998133" y="55118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p:cNvCxnSpPr/>
                <p:nvPr/>
              </p:nvCxnSpPr>
              <p:spPr>
                <a:xfrm>
                  <a:off x="2226733" y="53340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p:cNvCxnSpPr/>
                <p:nvPr/>
              </p:nvCxnSpPr>
              <p:spPr>
                <a:xfrm>
                  <a:off x="1693334" y="5257800"/>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9" name="Straight Connector 578"/>
                <p:cNvCxnSpPr/>
                <p:nvPr/>
              </p:nvCxnSpPr>
              <p:spPr>
                <a:xfrm>
                  <a:off x="2319867" y="5181600"/>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0" name="Straight Connector 579"/>
                <p:cNvCxnSpPr/>
                <p:nvPr/>
              </p:nvCxnSpPr>
              <p:spPr>
                <a:xfrm>
                  <a:off x="2362200" y="5410200"/>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1" name="Straight Connector 580"/>
                <p:cNvCxnSpPr/>
                <p:nvPr/>
              </p:nvCxnSpPr>
              <p:spPr>
                <a:xfrm>
                  <a:off x="2074333" y="5604933"/>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2" name="Straight Connector 581"/>
                <p:cNvCxnSpPr/>
                <p:nvPr/>
              </p:nvCxnSpPr>
              <p:spPr>
                <a:xfrm>
                  <a:off x="1354666" y="5393267"/>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3" name="Straight Connector 582"/>
                <p:cNvCxnSpPr/>
                <p:nvPr/>
              </p:nvCxnSpPr>
              <p:spPr>
                <a:xfrm>
                  <a:off x="584200" y="5444067"/>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4" name="Straight Connector 583"/>
                <p:cNvCxnSpPr/>
                <p:nvPr/>
              </p:nvCxnSpPr>
              <p:spPr>
                <a:xfrm>
                  <a:off x="1109133" y="5689600"/>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5" name="Straight Connector 584"/>
                <p:cNvCxnSpPr/>
                <p:nvPr/>
              </p:nvCxnSpPr>
              <p:spPr>
                <a:xfrm>
                  <a:off x="2116666" y="5698066"/>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p:cNvCxnSpPr/>
                <p:nvPr/>
              </p:nvCxnSpPr>
              <p:spPr>
                <a:xfrm>
                  <a:off x="1380067" y="5469467"/>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a:off x="1574800" y="5681133"/>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p:cNvCxnSpPr/>
                <p:nvPr/>
              </p:nvCxnSpPr>
              <p:spPr>
                <a:xfrm>
                  <a:off x="846667" y="4902199"/>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p:cNvCxnSpPr/>
                <p:nvPr/>
              </p:nvCxnSpPr>
              <p:spPr>
                <a:xfrm>
                  <a:off x="736600" y="5071533"/>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p:cNvCxnSpPr/>
                <p:nvPr/>
              </p:nvCxnSpPr>
              <p:spPr>
                <a:xfrm>
                  <a:off x="2065867" y="50292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p:cNvCxnSpPr/>
                <p:nvPr/>
              </p:nvCxnSpPr>
              <p:spPr>
                <a:xfrm>
                  <a:off x="1811867" y="46990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p:cNvCxnSpPr/>
                <p:nvPr/>
              </p:nvCxnSpPr>
              <p:spPr>
                <a:xfrm>
                  <a:off x="1862666" y="5689599"/>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p:cNvCxnSpPr/>
                <p:nvPr/>
              </p:nvCxnSpPr>
              <p:spPr>
                <a:xfrm>
                  <a:off x="1540933" y="4673599"/>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p:cNvCxnSpPr/>
                <p:nvPr/>
              </p:nvCxnSpPr>
              <p:spPr>
                <a:xfrm>
                  <a:off x="2455333" y="5350933"/>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p:cNvCxnSpPr/>
                <p:nvPr/>
              </p:nvCxnSpPr>
              <p:spPr>
                <a:xfrm>
                  <a:off x="2023533" y="4732867"/>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6" name="Straight Connector 595"/>
                <p:cNvCxnSpPr/>
                <p:nvPr/>
              </p:nvCxnSpPr>
              <p:spPr>
                <a:xfrm>
                  <a:off x="2396067" y="4826000"/>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7" name="Straight Connector 596"/>
                <p:cNvCxnSpPr/>
                <p:nvPr/>
              </p:nvCxnSpPr>
              <p:spPr>
                <a:xfrm>
                  <a:off x="761999" y="5672666"/>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8" name="Straight Connector 597"/>
                <p:cNvCxnSpPr/>
                <p:nvPr/>
              </p:nvCxnSpPr>
              <p:spPr>
                <a:xfrm>
                  <a:off x="626532" y="5376332"/>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p:cNvCxnSpPr/>
                <p:nvPr/>
              </p:nvCxnSpPr>
              <p:spPr>
                <a:xfrm>
                  <a:off x="770466" y="4690532"/>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0" name="Straight Connector 599"/>
                <p:cNvCxnSpPr/>
                <p:nvPr/>
              </p:nvCxnSpPr>
              <p:spPr>
                <a:xfrm>
                  <a:off x="465666" y="4876799"/>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1" name="Straight Connector 600"/>
                <p:cNvCxnSpPr/>
                <p:nvPr/>
              </p:nvCxnSpPr>
              <p:spPr>
                <a:xfrm>
                  <a:off x="2218266" y="4724399"/>
                  <a:ext cx="301885" cy="1395"/>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2" name="Straight Connector 601"/>
                <p:cNvCxnSpPr/>
                <p:nvPr/>
              </p:nvCxnSpPr>
              <p:spPr>
                <a:xfrm>
                  <a:off x="1862666" y="5460999"/>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3" name="Straight Connector 602"/>
                <p:cNvCxnSpPr/>
                <p:nvPr/>
              </p:nvCxnSpPr>
              <p:spPr>
                <a:xfrm>
                  <a:off x="982133" y="5139266"/>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4" name="Straight Connector 603"/>
                <p:cNvCxnSpPr/>
                <p:nvPr/>
              </p:nvCxnSpPr>
              <p:spPr>
                <a:xfrm>
                  <a:off x="1879599" y="5012266"/>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5" name="Straight Connector 604"/>
                <p:cNvCxnSpPr/>
                <p:nvPr/>
              </p:nvCxnSpPr>
              <p:spPr>
                <a:xfrm>
                  <a:off x="1964266" y="4893732"/>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6" name="Straight Connector 605"/>
                <p:cNvCxnSpPr/>
                <p:nvPr/>
              </p:nvCxnSpPr>
              <p:spPr>
                <a:xfrm>
                  <a:off x="1439333" y="4986866"/>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7" name="Straight Connector 606"/>
                <p:cNvCxnSpPr/>
                <p:nvPr/>
              </p:nvCxnSpPr>
              <p:spPr>
                <a:xfrm>
                  <a:off x="1532466" y="5232399"/>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8" name="Straight Connector 607"/>
                <p:cNvCxnSpPr/>
                <p:nvPr/>
              </p:nvCxnSpPr>
              <p:spPr>
                <a:xfrm>
                  <a:off x="1159933" y="5613399"/>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9" name="Straight Connector 608"/>
                <p:cNvCxnSpPr/>
                <p:nvPr/>
              </p:nvCxnSpPr>
              <p:spPr>
                <a:xfrm>
                  <a:off x="1684866" y="5096932"/>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0" name="Straight Connector 609"/>
                <p:cNvCxnSpPr/>
                <p:nvPr/>
              </p:nvCxnSpPr>
              <p:spPr>
                <a:xfrm>
                  <a:off x="982133" y="4775199"/>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1" name="Straight Connector 610"/>
                <p:cNvCxnSpPr/>
                <p:nvPr/>
              </p:nvCxnSpPr>
              <p:spPr>
                <a:xfrm>
                  <a:off x="2497666" y="5122332"/>
                  <a:ext cx="152400" cy="1588"/>
                </a:xfrm>
                <a:prstGeom prst="line">
                  <a:avLst/>
                </a:prstGeom>
                <a:ln w="190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523" name="Straight Connector 522"/>
              <p:cNvCxnSpPr/>
              <p:nvPr/>
            </p:nvCxnSpPr>
            <p:spPr>
              <a:xfrm>
                <a:off x="4901071" y="6227555"/>
                <a:ext cx="301885" cy="1395"/>
              </a:xfrm>
              <a:prstGeom prst="line">
                <a:avLst/>
              </a:prstGeom>
              <a:ln w="19050" cap="flat" cmpd="sng" algn="ctr">
                <a:solidFill>
                  <a:srgbClr val="00009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p:nvCxnSpPr>
            <p:spPr>
              <a:xfrm>
                <a:off x="3616659" y="5632586"/>
                <a:ext cx="301885" cy="1395"/>
              </a:xfrm>
              <a:prstGeom prst="line">
                <a:avLst/>
              </a:prstGeom>
              <a:ln w="19050" cap="flat" cmpd="sng" algn="ctr">
                <a:solidFill>
                  <a:srgbClr val="3366FF"/>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p:nvPr/>
            </p:nvCxnSpPr>
            <p:spPr>
              <a:xfrm>
                <a:off x="4588073" y="6433230"/>
                <a:ext cx="301885" cy="1395"/>
              </a:xfrm>
              <a:prstGeom prst="line">
                <a:avLst/>
              </a:prstGeom>
              <a:ln w="19050" cap="flat" cmpd="sng" algn="ctr">
                <a:solidFill>
                  <a:srgbClr val="3366FF"/>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p:nvPr/>
            </p:nvCxnSpPr>
            <p:spPr>
              <a:xfrm>
                <a:off x="4403355" y="5628400"/>
                <a:ext cx="301885" cy="1395"/>
              </a:xfrm>
              <a:prstGeom prst="line">
                <a:avLst/>
              </a:prstGeom>
              <a:ln w="19050" cap="flat" cmpd="sng" algn="ctr">
                <a:solidFill>
                  <a:srgbClr val="660066"/>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p:nvPr/>
            </p:nvCxnSpPr>
            <p:spPr>
              <a:xfrm>
                <a:off x="3651402" y="5851871"/>
                <a:ext cx="301885" cy="1395"/>
              </a:xfrm>
              <a:prstGeom prst="line">
                <a:avLst/>
              </a:prstGeom>
              <a:ln w="19050" cap="flat" cmpd="sng" algn="ctr">
                <a:solidFill>
                  <a:srgbClr val="660066"/>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p:nvPr/>
            </p:nvCxnSpPr>
            <p:spPr>
              <a:xfrm>
                <a:off x="4618798" y="5753521"/>
                <a:ext cx="301885" cy="1395"/>
              </a:xfrm>
              <a:prstGeom prst="line">
                <a:avLst/>
              </a:prstGeom>
              <a:ln w="19050" cap="flat" cmpd="sng" algn="ctr">
                <a:solidFill>
                  <a:srgbClr val="FF660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4354978" y="6000045"/>
                <a:ext cx="301885" cy="1395"/>
              </a:xfrm>
              <a:prstGeom prst="line">
                <a:avLst/>
              </a:prstGeom>
              <a:ln w="19050" cap="flat" cmpd="sng" algn="ctr">
                <a:solidFill>
                  <a:srgbClr val="FF660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5316519" y="6363045"/>
                <a:ext cx="301885" cy="1395"/>
              </a:xfrm>
              <a:prstGeom prst="line">
                <a:avLst/>
              </a:prstGeom>
              <a:ln w="19050" cap="flat" cmpd="sng" algn="ctr">
                <a:solidFill>
                  <a:srgbClr val="FF660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5420815" y="5807387"/>
                <a:ext cx="301885" cy="1395"/>
              </a:xfrm>
              <a:prstGeom prst="line">
                <a:avLst/>
              </a:prstGeom>
              <a:ln w="19050" cap="flat" cmpd="sng" algn="ctr">
                <a:solidFill>
                  <a:schemeClr val="accent4"/>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32" name="Straight Connector 531"/>
              <p:cNvCxnSpPr/>
              <p:nvPr/>
            </p:nvCxnSpPr>
            <p:spPr>
              <a:xfrm>
                <a:off x="3647069" y="6045040"/>
                <a:ext cx="301885" cy="1395"/>
              </a:xfrm>
              <a:prstGeom prst="line">
                <a:avLst/>
              </a:prstGeom>
              <a:ln w="19050" cap="flat" cmpd="sng" algn="ctr">
                <a:solidFill>
                  <a:srgbClr val="00009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33" name="Straight Connector 532"/>
              <p:cNvCxnSpPr/>
              <p:nvPr/>
            </p:nvCxnSpPr>
            <p:spPr>
              <a:xfrm>
                <a:off x="4059816" y="6267968"/>
                <a:ext cx="301885" cy="1395"/>
              </a:xfrm>
              <a:prstGeom prst="line">
                <a:avLst/>
              </a:prstGeom>
              <a:ln w="19050" cap="flat" cmpd="sng" algn="ctr">
                <a:solidFill>
                  <a:srgbClr val="00800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p:nvCxnSpPr>
            <p:spPr>
              <a:xfrm>
                <a:off x="4982375" y="5980194"/>
                <a:ext cx="301885" cy="1395"/>
              </a:xfrm>
              <a:prstGeom prst="line">
                <a:avLst/>
              </a:prstGeom>
              <a:ln w="19050" cap="flat" cmpd="sng" algn="ctr">
                <a:solidFill>
                  <a:srgbClr val="00800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p:nvCxnSpPr>
            <p:spPr>
              <a:xfrm>
                <a:off x="3818391" y="6412354"/>
                <a:ext cx="301885" cy="1395"/>
              </a:xfrm>
              <a:prstGeom prst="line">
                <a:avLst/>
              </a:prstGeom>
              <a:ln w="19050" cap="flat" cmpd="sng" algn="ctr">
                <a:solidFill>
                  <a:srgbClr val="00800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grpSp>
            <p:nvGrpSpPr>
              <p:cNvPr id="536" name="Group 1421"/>
              <p:cNvGrpSpPr/>
              <p:nvPr/>
            </p:nvGrpSpPr>
            <p:grpSpPr>
              <a:xfrm>
                <a:off x="3616653" y="5628393"/>
                <a:ext cx="2106041" cy="806225"/>
                <a:chOff x="5491494" y="5223094"/>
                <a:chExt cx="2106041" cy="806225"/>
              </a:xfrm>
            </p:grpSpPr>
            <p:cxnSp>
              <p:nvCxnSpPr>
                <p:cNvPr id="541" name="Straight Connector 540"/>
                <p:cNvCxnSpPr/>
                <p:nvPr/>
              </p:nvCxnSpPr>
              <p:spPr>
                <a:xfrm>
                  <a:off x="6775906" y="5822249"/>
                  <a:ext cx="301885" cy="1395"/>
                </a:xfrm>
                <a:prstGeom prst="line">
                  <a:avLst/>
                </a:prstGeom>
                <a:ln w="19050" cap="flat" cmpd="sng" algn="ctr">
                  <a:solidFill>
                    <a:srgbClr val="000090"/>
                  </a:solidFill>
                  <a:prstDash val="solid"/>
                  <a:round/>
                  <a:headEnd type="none" w="med" len="med"/>
                  <a:tailEnd type="none" w="med" len="med"/>
                </a:ln>
                <a:effectLst>
                  <a:glow rad="63500">
                    <a:srgbClr val="FF0000">
                      <a:alpha val="84000"/>
                    </a:srgbClr>
                  </a:glow>
                </a:effectLst>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5491494" y="5227280"/>
                  <a:ext cx="301885" cy="1395"/>
                </a:xfrm>
                <a:prstGeom prst="line">
                  <a:avLst/>
                </a:prstGeom>
                <a:ln w="19050" cap="flat" cmpd="sng" algn="ctr">
                  <a:solidFill>
                    <a:srgbClr val="3366FF"/>
                  </a:solidFill>
                  <a:prstDash val="solid"/>
                  <a:round/>
                  <a:headEnd type="none" w="med" len="med"/>
                  <a:tailEnd type="none" w="med" len="med"/>
                </a:ln>
                <a:effectLst>
                  <a:glow rad="63500">
                    <a:srgbClr val="FF0000">
                      <a:alpha val="84000"/>
                    </a:srgbClr>
                  </a:glow>
                </a:effectLst>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6462908" y="6027924"/>
                  <a:ext cx="301885" cy="1395"/>
                </a:xfrm>
                <a:prstGeom prst="line">
                  <a:avLst/>
                </a:prstGeom>
                <a:ln w="19050" cap="flat" cmpd="sng" algn="ctr">
                  <a:solidFill>
                    <a:srgbClr val="3366FF"/>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p:nvCxnSpPr>
              <p:spPr>
                <a:xfrm>
                  <a:off x="6278190" y="5223094"/>
                  <a:ext cx="301885" cy="1395"/>
                </a:xfrm>
                <a:prstGeom prst="line">
                  <a:avLst/>
                </a:prstGeom>
                <a:ln w="19050" cap="flat" cmpd="sng" algn="ctr">
                  <a:solidFill>
                    <a:srgbClr val="660066"/>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p:nvCxnSpPr>
              <p:spPr>
                <a:xfrm>
                  <a:off x="5526237" y="5446565"/>
                  <a:ext cx="301885" cy="1395"/>
                </a:xfrm>
                <a:prstGeom prst="line">
                  <a:avLst/>
                </a:prstGeom>
                <a:ln w="19050" cap="flat" cmpd="sng" algn="ctr">
                  <a:solidFill>
                    <a:srgbClr val="660066"/>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p:nvCxnSpPr>
              <p:spPr>
                <a:xfrm>
                  <a:off x="6493633" y="5348215"/>
                  <a:ext cx="301885" cy="1395"/>
                </a:xfrm>
                <a:prstGeom prst="line">
                  <a:avLst/>
                </a:prstGeom>
                <a:ln w="19050" cap="flat" cmpd="sng" algn="ctr">
                  <a:solidFill>
                    <a:srgbClr val="FF660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47" name="Straight Connector 546"/>
                <p:cNvCxnSpPr/>
                <p:nvPr/>
              </p:nvCxnSpPr>
              <p:spPr>
                <a:xfrm>
                  <a:off x="6229813" y="5594739"/>
                  <a:ext cx="301885" cy="1395"/>
                </a:xfrm>
                <a:prstGeom prst="line">
                  <a:avLst/>
                </a:prstGeom>
                <a:ln w="19050" cap="flat" cmpd="sng" algn="ctr">
                  <a:solidFill>
                    <a:srgbClr val="FF6600"/>
                  </a:solidFill>
                  <a:prstDash val="solid"/>
                  <a:round/>
                  <a:headEnd type="none" w="med" len="med"/>
                  <a:tailEnd type="none" w="med" len="med"/>
                </a:ln>
                <a:effectLst>
                  <a:glow rad="63500">
                    <a:srgbClr val="FF0000">
                      <a:alpha val="84000"/>
                    </a:srgbClr>
                  </a:glow>
                </a:effectLst>
              </p:spPr>
              <p:style>
                <a:lnRef idx="2">
                  <a:schemeClr val="accent1"/>
                </a:lnRef>
                <a:fillRef idx="0">
                  <a:schemeClr val="accent1"/>
                </a:fillRef>
                <a:effectRef idx="1">
                  <a:schemeClr val="accent1"/>
                </a:effectRef>
                <a:fontRef idx="minor">
                  <a:schemeClr val="tx1"/>
                </a:fontRef>
              </p:style>
            </p:cxnSp>
            <p:cxnSp>
              <p:nvCxnSpPr>
                <p:cNvPr id="548" name="Straight Connector 547"/>
                <p:cNvCxnSpPr/>
                <p:nvPr/>
              </p:nvCxnSpPr>
              <p:spPr>
                <a:xfrm>
                  <a:off x="7191354" y="5957739"/>
                  <a:ext cx="301885" cy="1395"/>
                </a:xfrm>
                <a:prstGeom prst="line">
                  <a:avLst/>
                </a:prstGeom>
                <a:ln w="19050" cap="flat" cmpd="sng" algn="ctr">
                  <a:solidFill>
                    <a:srgbClr val="FF660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49" name="Straight Connector 548"/>
                <p:cNvCxnSpPr/>
                <p:nvPr/>
              </p:nvCxnSpPr>
              <p:spPr>
                <a:xfrm>
                  <a:off x="7295650" y="5402081"/>
                  <a:ext cx="301885" cy="1395"/>
                </a:xfrm>
                <a:prstGeom prst="line">
                  <a:avLst/>
                </a:prstGeom>
                <a:ln w="19050" cap="flat" cmpd="sng" algn="ctr">
                  <a:solidFill>
                    <a:schemeClr val="accent4"/>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50" name="Straight Connector 549"/>
                <p:cNvCxnSpPr/>
                <p:nvPr/>
              </p:nvCxnSpPr>
              <p:spPr>
                <a:xfrm>
                  <a:off x="5521904" y="5639734"/>
                  <a:ext cx="301885" cy="1395"/>
                </a:xfrm>
                <a:prstGeom prst="line">
                  <a:avLst/>
                </a:prstGeom>
                <a:ln w="19050" cap="flat" cmpd="sng" algn="ctr">
                  <a:solidFill>
                    <a:srgbClr val="00009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51" name="Straight Connector 550"/>
                <p:cNvCxnSpPr/>
                <p:nvPr/>
              </p:nvCxnSpPr>
              <p:spPr>
                <a:xfrm>
                  <a:off x="5934651" y="5862662"/>
                  <a:ext cx="301885" cy="1395"/>
                </a:xfrm>
                <a:prstGeom prst="line">
                  <a:avLst/>
                </a:prstGeom>
                <a:ln w="19050" cap="flat" cmpd="sng" algn="ctr">
                  <a:solidFill>
                    <a:srgbClr val="00800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52" name="Straight Connector 551"/>
                <p:cNvCxnSpPr/>
                <p:nvPr/>
              </p:nvCxnSpPr>
              <p:spPr>
                <a:xfrm>
                  <a:off x="6857210" y="5574888"/>
                  <a:ext cx="301885" cy="1395"/>
                </a:xfrm>
                <a:prstGeom prst="line">
                  <a:avLst/>
                </a:prstGeom>
                <a:ln w="19050" cap="flat" cmpd="sng" algn="ctr">
                  <a:solidFill>
                    <a:srgbClr val="008000"/>
                  </a:solidFill>
                  <a:prstDash val="solid"/>
                  <a:round/>
                  <a:headEnd type="none" w="med" len="med"/>
                  <a:tailEnd type="none" w="med" len="med"/>
                </a:ln>
                <a:effectLst>
                  <a:glow rad="76200">
                    <a:srgbClr val="FFFF00"/>
                  </a:glow>
                </a:effectLst>
              </p:spPr>
              <p:style>
                <a:lnRef idx="2">
                  <a:schemeClr val="accent1"/>
                </a:lnRef>
                <a:fillRef idx="0">
                  <a:schemeClr val="accent1"/>
                </a:fillRef>
                <a:effectRef idx="1">
                  <a:schemeClr val="accent1"/>
                </a:effectRef>
                <a:fontRef idx="minor">
                  <a:schemeClr val="tx1"/>
                </a:fontRef>
              </p:style>
            </p:cxnSp>
            <p:cxnSp>
              <p:nvCxnSpPr>
                <p:cNvPr id="553" name="Straight Connector 552"/>
                <p:cNvCxnSpPr/>
                <p:nvPr/>
              </p:nvCxnSpPr>
              <p:spPr>
                <a:xfrm>
                  <a:off x="5693226" y="6007048"/>
                  <a:ext cx="301885" cy="1395"/>
                </a:xfrm>
                <a:prstGeom prst="line">
                  <a:avLst/>
                </a:prstGeom>
                <a:ln w="19050" cap="flat" cmpd="sng" algn="ctr">
                  <a:solidFill>
                    <a:srgbClr val="008000"/>
                  </a:solidFill>
                  <a:prstDash val="solid"/>
                  <a:round/>
                  <a:headEnd type="none" w="med" len="med"/>
                  <a:tailEnd type="none" w="med" len="med"/>
                </a:ln>
                <a:effectLst>
                  <a:glow rad="63500">
                    <a:srgbClr val="FF0000">
                      <a:alpha val="84000"/>
                    </a:srgbClr>
                  </a:glow>
                </a:effectLst>
              </p:spPr>
              <p:style>
                <a:lnRef idx="2">
                  <a:schemeClr val="accent1"/>
                </a:lnRef>
                <a:fillRef idx="0">
                  <a:schemeClr val="accent1"/>
                </a:fillRef>
                <a:effectRef idx="1">
                  <a:schemeClr val="accent1"/>
                </a:effectRef>
                <a:fontRef idx="minor">
                  <a:schemeClr val="tx1"/>
                </a:fontRef>
              </p:style>
            </p:cxnSp>
          </p:grpSp>
          <p:sp>
            <p:nvSpPr>
              <p:cNvPr id="537" name="TextBox 536"/>
              <p:cNvSpPr txBox="1"/>
              <p:nvPr/>
            </p:nvSpPr>
            <p:spPr>
              <a:xfrm>
                <a:off x="4297359" y="5756232"/>
                <a:ext cx="455574" cy="261610"/>
              </a:xfrm>
              <a:prstGeom prst="rect">
                <a:avLst/>
              </a:prstGeom>
              <a:noFill/>
            </p:spPr>
            <p:txBody>
              <a:bodyPr wrap="none" rtlCol="0">
                <a:spAutoFit/>
              </a:bodyPr>
              <a:lstStyle/>
              <a:p>
                <a:pPr defTabSz="457200" fontAlgn="auto">
                  <a:spcBef>
                    <a:spcPts val="0"/>
                  </a:spcBef>
                  <a:spcAft>
                    <a:spcPts val="0"/>
                  </a:spcAft>
                </a:pPr>
                <a:r>
                  <a:rPr lang="en-US" sz="1100" dirty="0" err="1" smtClean="0">
                    <a:solidFill>
                      <a:srgbClr val="000000"/>
                    </a:solidFill>
                    <a:latin typeface="Arial"/>
                    <a:ea typeface="Helvetica Neue" charset="0"/>
                    <a:cs typeface="Arial"/>
                  </a:rPr>
                  <a:t>Tet</a:t>
                </a:r>
                <a:r>
                  <a:rPr lang="en-US" sz="1100" baseline="30000" dirty="0" err="1" smtClean="0">
                    <a:solidFill>
                      <a:srgbClr val="000000"/>
                    </a:solidFill>
                    <a:latin typeface="Arial"/>
                    <a:ea typeface="Helvetica Neue" charset="0"/>
                    <a:cs typeface="Arial"/>
                  </a:rPr>
                  <a:t>R</a:t>
                </a:r>
                <a:endParaRPr lang="en-US" sz="1100" baseline="30000" dirty="0">
                  <a:solidFill>
                    <a:srgbClr val="000000"/>
                  </a:solidFill>
                  <a:latin typeface="Arial"/>
                  <a:ea typeface="Helvetica Neue" charset="0"/>
                  <a:cs typeface="Arial"/>
                </a:endParaRPr>
              </a:p>
            </p:txBody>
          </p:sp>
          <p:sp>
            <p:nvSpPr>
              <p:cNvPr id="538" name="TextBox 537"/>
              <p:cNvSpPr txBox="1"/>
              <p:nvPr/>
            </p:nvSpPr>
            <p:spPr>
              <a:xfrm>
                <a:off x="3554409" y="5394282"/>
                <a:ext cx="487634" cy="261610"/>
              </a:xfrm>
              <a:prstGeom prst="rect">
                <a:avLst/>
              </a:prstGeom>
              <a:noFill/>
            </p:spPr>
            <p:txBody>
              <a:bodyPr wrap="none" rtlCol="0">
                <a:spAutoFit/>
              </a:bodyPr>
              <a:lstStyle/>
              <a:p>
                <a:pPr defTabSz="457200" fontAlgn="auto">
                  <a:spcBef>
                    <a:spcPts val="0"/>
                  </a:spcBef>
                  <a:spcAft>
                    <a:spcPts val="0"/>
                  </a:spcAft>
                </a:pPr>
                <a:r>
                  <a:rPr lang="en-US" sz="1100" dirty="0" smtClean="0">
                    <a:solidFill>
                      <a:srgbClr val="000000"/>
                    </a:solidFill>
                    <a:latin typeface="Arial"/>
                    <a:ea typeface="Helvetica Neue" charset="0"/>
                    <a:cs typeface="Arial"/>
                  </a:rPr>
                  <a:t>CIP</a:t>
                </a:r>
                <a:r>
                  <a:rPr lang="en-US" sz="1100" baseline="30000" dirty="0" smtClean="0">
                    <a:solidFill>
                      <a:srgbClr val="000000"/>
                    </a:solidFill>
                    <a:latin typeface="Arial"/>
                    <a:ea typeface="Helvetica Neue" charset="0"/>
                    <a:cs typeface="Arial"/>
                  </a:rPr>
                  <a:t>R</a:t>
                </a:r>
                <a:endParaRPr lang="en-US" sz="1100" baseline="30000" dirty="0">
                  <a:solidFill>
                    <a:srgbClr val="000000"/>
                  </a:solidFill>
                  <a:latin typeface="Arial"/>
                  <a:ea typeface="Helvetica Neue" charset="0"/>
                  <a:cs typeface="Arial"/>
                </a:endParaRPr>
              </a:p>
            </p:txBody>
          </p:sp>
          <p:sp>
            <p:nvSpPr>
              <p:cNvPr id="539" name="TextBox 538"/>
              <p:cNvSpPr txBox="1"/>
              <p:nvPr/>
            </p:nvSpPr>
            <p:spPr>
              <a:xfrm>
                <a:off x="3706809" y="6175332"/>
                <a:ext cx="545342" cy="261610"/>
              </a:xfrm>
              <a:prstGeom prst="rect">
                <a:avLst/>
              </a:prstGeom>
              <a:noFill/>
            </p:spPr>
            <p:txBody>
              <a:bodyPr wrap="none" rtlCol="0">
                <a:spAutoFit/>
              </a:bodyPr>
              <a:lstStyle/>
              <a:p>
                <a:pPr defTabSz="457200" fontAlgn="auto">
                  <a:spcBef>
                    <a:spcPts val="0"/>
                  </a:spcBef>
                  <a:spcAft>
                    <a:spcPts val="0"/>
                  </a:spcAft>
                </a:pPr>
                <a:r>
                  <a:rPr lang="en-US" sz="1100" dirty="0" err="1" smtClean="0">
                    <a:solidFill>
                      <a:srgbClr val="000000"/>
                    </a:solidFill>
                    <a:latin typeface="Arial"/>
                    <a:ea typeface="Helvetica Neue" charset="0"/>
                    <a:cs typeface="Arial"/>
                  </a:rPr>
                  <a:t>mecA</a:t>
                </a:r>
                <a:endParaRPr lang="en-US" sz="1100" baseline="30000" dirty="0">
                  <a:solidFill>
                    <a:srgbClr val="000000"/>
                  </a:solidFill>
                  <a:latin typeface="Arial"/>
                  <a:ea typeface="Helvetica Neue" charset="0"/>
                  <a:cs typeface="Arial"/>
                </a:endParaRPr>
              </a:p>
            </p:txBody>
          </p:sp>
          <p:sp>
            <p:nvSpPr>
              <p:cNvPr id="540" name="TextBox 539"/>
              <p:cNvSpPr txBox="1"/>
              <p:nvPr/>
            </p:nvSpPr>
            <p:spPr>
              <a:xfrm>
                <a:off x="4824409" y="5978482"/>
                <a:ext cx="458780" cy="261610"/>
              </a:xfrm>
              <a:prstGeom prst="rect">
                <a:avLst/>
              </a:prstGeom>
              <a:noFill/>
            </p:spPr>
            <p:txBody>
              <a:bodyPr wrap="none" rtlCol="0">
                <a:spAutoFit/>
              </a:bodyPr>
              <a:lstStyle/>
              <a:p>
                <a:pPr defTabSz="457200" fontAlgn="auto">
                  <a:spcBef>
                    <a:spcPts val="0"/>
                  </a:spcBef>
                  <a:spcAft>
                    <a:spcPts val="0"/>
                  </a:spcAft>
                </a:pPr>
                <a:r>
                  <a:rPr lang="en-US" sz="1100" dirty="0" err="1" smtClean="0">
                    <a:solidFill>
                      <a:srgbClr val="000000"/>
                    </a:solidFill>
                    <a:latin typeface="Arial"/>
                    <a:ea typeface="Helvetica Neue" charset="0"/>
                    <a:cs typeface="Arial"/>
                  </a:rPr>
                  <a:t>ctxA</a:t>
                </a:r>
                <a:endParaRPr lang="en-US" sz="1100" dirty="0">
                  <a:solidFill>
                    <a:srgbClr val="000000"/>
                  </a:solidFill>
                  <a:latin typeface="Arial"/>
                  <a:ea typeface="Helvetica Neue" charset="0"/>
                  <a:cs typeface="Arial"/>
                </a:endParaRPr>
              </a:p>
            </p:txBody>
          </p:sp>
        </p:grpSp>
        <p:sp>
          <p:nvSpPr>
            <p:cNvPr id="521" name="Right Arrow 520"/>
            <p:cNvSpPr/>
            <p:nvPr/>
          </p:nvSpPr>
          <p:spPr>
            <a:xfrm>
              <a:off x="2921724" y="5716176"/>
              <a:ext cx="461804" cy="208771"/>
            </a:xfrm>
            <a:prstGeom prst="rightArrow">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defTabSz="457200" fontAlgn="auto">
                <a:spcBef>
                  <a:spcPts val="0"/>
                </a:spcBef>
                <a:spcAft>
                  <a:spcPts val="0"/>
                </a:spcAft>
              </a:pPr>
              <a:endParaRPr lang="en-US">
                <a:solidFill>
                  <a:srgbClr val="FFFFFF"/>
                </a:solidFill>
                <a:ea typeface="Helvetica Neue" charset="0"/>
                <a:cs typeface="Arial"/>
              </a:endParaRPr>
            </a:p>
          </p:txBody>
        </p:sp>
      </p:grpSp>
      <p:sp>
        <p:nvSpPr>
          <p:cNvPr id="612" name="Right Arrow 611"/>
          <p:cNvSpPr/>
          <p:nvPr/>
        </p:nvSpPr>
        <p:spPr>
          <a:xfrm>
            <a:off x="5938198" y="5771602"/>
            <a:ext cx="461804" cy="208771"/>
          </a:xfrm>
          <a:prstGeom prst="rightArrow">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defTabSz="457200" fontAlgn="auto">
              <a:spcBef>
                <a:spcPts val="0"/>
              </a:spcBef>
              <a:spcAft>
                <a:spcPts val="0"/>
              </a:spcAft>
            </a:pPr>
            <a:endParaRPr lang="en-US">
              <a:solidFill>
                <a:srgbClr val="FFFFFF"/>
              </a:solidFill>
              <a:ea typeface="Helvetica Neue" charset="0"/>
              <a:cs typeface="Arial"/>
            </a:endParaRPr>
          </a:p>
        </p:txBody>
      </p:sp>
      <p:sp>
        <p:nvSpPr>
          <p:cNvPr id="613" name="Rounded Rectangle 612"/>
          <p:cNvSpPr/>
          <p:nvPr/>
        </p:nvSpPr>
        <p:spPr>
          <a:xfrm>
            <a:off x="6562989" y="5168876"/>
            <a:ext cx="2273512" cy="1207753"/>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dirty="0" smtClean="0">
                <a:solidFill>
                  <a:srgbClr val="0070C0"/>
                </a:solidFill>
                <a:ea typeface="Helvetica Neue" charset="0"/>
                <a:cs typeface="Arial"/>
              </a:rPr>
              <a:t>Microbial Identification &amp; Pathogen Characterization</a:t>
            </a:r>
            <a:endParaRPr lang="en-US" dirty="0">
              <a:solidFill>
                <a:srgbClr val="0070C0"/>
              </a:solidFill>
              <a:ea typeface="Helvetica Neue" charset="0"/>
              <a:cs typeface="Arial"/>
            </a:endParaRPr>
          </a:p>
        </p:txBody>
      </p:sp>
      <p:grpSp>
        <p:nvGrpSpPr>
          <p:cNvPr id="614" name="Group 613"/>
          <p:cNvGrpSpPr/>
          <p:nvPr/>
        </p:nvGrpSpPr>
        <p:grpSpPr>
          <a:xfrm>
            <a:off x="3309572" y="2815443"/>
            <a:ext cx="3138913" cy="2048636"/>
            <a:chOff x="3309547" y="2815443"/>
            <a:chExt cx="3138913" cy="2048636"/>
          </a:xfrm>
        </p:grpSpPr>
        <p:sp>
          <p:nvSpPr>
            <p:cNvPr id="615" name="TextBox 614"/>
            <p:cNvSpPr txBox="1"/>
            <p:nvPr/>
          </p:nvSpPr>
          <p:spPr>
            <a:xfrm>
              <a:off x="3748942" y="2815443"/>
              <a:ext cx="1973617" cy="338554"/>
            </a:xfrm>
            <a:prstGeom prst="rect">
              <a:avLst/>
            </a:prstGeom>
            <a:noFill/>
            <a:ln>
              <a:noFill/>
            </a:ln>
          </p:spPr>
          <p:txBody>
            <a:bodyPr wrap="none" rtlCol="0">
              <a:spAutoFit/>
            </a:bodyPr>
            <a:lstStyle/>
            <a:p>
              <a:pPr defTabSz="457200" fontAlgn="auto">
                <a:spcBef>
                  <a:spcPts val="0"/>
                </a:spcBef>
                <a:spcAft>
                  <a:spcPts val="0"/>
                </a:spcAft>
              </a:pPr>
              <a:r>
                <a:rPr lang="en-US" sz="1600" dirty="0" err="1" smtClean="0">
                  <a:solidFill>
                    <a:srgbClr val="000000"/>
                  </a:solidFill>
                  <a:latin typeface="Arial"/>
                  <a:ea typeface="Helvetica Neue" charset="0"/>
                  <a:cs typeface="Arial"/>
                </a:rPr>
                <a:t>GenBook</a:t>
              </a:r>
              <a:r>
                <a:rPr lang="en-US" sz="1600" dirty="0" smtClean="0">
                  <a:solidFill>
                    <a:srgbClr val="000000"/>
                  </a:solidFill>
                  <a:latin typeface="Arial"/>
                  <a:ea typeface="Helvetica Neue" charset="0"/>
                  <a:cs typeface="Arial"/>
                </a:rPr>
                <a:t> Database</a:t>
              </a:r>
            </a:p>
          </p:txBody>
        </p:sp>
        <p:sp>
          <p:nvSpPr>
            <p:cNvPr id="616" name="Right Arrow 615"/>
            <p:cNvSpPr/>
            <p:nvPr/>
          </p:nvSpPr>
          <p:spPr>
            <a:xfrm rot="10800000">
              <a:off x="6135193" y="3839909"/>
              <a:ext cx="313267" cy="220133"/>
            </a:xfrm>
            <a:prstGeom prst="rightArrow">
              <a:avLst/>
            </a:prstGeom>
            <a:solidFill>
              <a:schemeClr val="accent1"/>
            </a:solidFill>
            <a:ln>
              <a:solidFill>
                <a:srgbClr val="4A7EBB"/>
              </a:solidFill>
            </a:ln>
            <a:effectLst>
              <a:outerShdw blurRad="40000" dist="23000" dir="5400000" rotWithShape="0">
                <a:srgbClr val="000000">
                  <a:alpha val="35000"/>
                </a:srgbClr>
              </a:outerShdw>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defTabSz="457200" fontAlgn="auto">
                <a:spcBef>
                  <a:spcPts val="0"/>
                </a:spcBef>
                <a:spcAft>
                  <a:spcPts val="0"/>
                </a:spcAft>
              </a:pPr>
              <a:endParaRPr lang="en-US">
                <a:solidFill>
                  <a:srgbClr val="FFFFFF"/>
                </a:solidFill>
                <a:ea typeface="Helvetica Neue" charset="0"/>
                <a:cs typeface="Arial"/>
              </a:endParaRPr>
            </a:p>
          </p:txBody>
        </p:sp>
        <p:pic>
          <p:nvPicPr>
            <p:cNvPr id="617" name="Picture 6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9547" y="2986511"/>
              <a:ext cx="2651760" cy="1877568"/>
            </a:xfrm>
            <a:prstGeom prst="rect">
              <a:avLst/>
            </a:prstGeom>
          </p:spPr>
        </p:pic>
      </p:grpSp>
      <p:grpSp>
        <p:nvGrpSpPr>
          <p:cNvPr id="4" name="Group 3"/>
          <p:cNvGrpSpPr/>
          <p:nvPr/>
        </p:nvGrpSpPr>
        <p:grpSpPr>
          <a:xfrm>
            <a:off x="6172982" y="688010"/>
            <a:ext cx="2606262" cy="1686768"/>
            <a:chOff x="6172688" y="688010"/>
            <a:chExt cx="2606262" cy="1686768"/>
          </a:xfrm>
        </p:grpSpPr>
        <p:grpSp>
          <p:nvGrpSpPr>
            <p:cNvPr id="250" name="Group 249"/>
            <p:cNvGrpSpPr/>
            <p:nvPr/>
          </p:nvGrpSpPr>
          <p:grpSpPr>
            <a:xfrm>
              <a:off x="6172688" y="688010"/>
              <a:ext cx="2606262" cy="1284226"/>
              <a:chOff x="6140721" y="553540"/>
              <a:chExt cx="2242912" cy="719674"/>
            </a:xfrm>
          </p:grpSpPr>
          <p:sp>
            <p:nvSpPr>
              <p:cNvPr id="251" name="Right Arrow 250"/>
              <p:cNvSpPr/>
              <p:nvPr/>
            </p:nvSpPr>
            <p:spPr>
              <a:xfrm>
                <a:off x="6140721" y="1164365"/>
                <a:ext cx="384039" cy="108849"/>
              </a:xfrm>
              <a:prstGeom prst="rightArrow">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defTabSz="457200" fontAlgn="auto">
                  <a:spcBef>
                    <a:spcPts val="0"/>
                  </a:spcBef>
                  <a:spcAft>
                    <a:spcPts val="0"/>
                  </a:spcAft>
                </a:pPr>
                <a:endParaRPr lang="en-US">
                  <a:solidFill>
                    <a:srgbClr val="FFFFFF"/>
                  </a:solidFill>
                  <a:ea typeface="Helvetica Neue" charset="0"/>
                  <a:cs typeface="Arial"/>
                </a:endParaRPr>
              </a:p>
            </p:txBody>
          </p:sp>
          <p:sp>
            <p:nvSpPr>
              <p:cNvPr id="252" name="TextBox 251"/>
              <p:cNvSpPr txBox="1"/>
              <p:nvPr/>
            </p:nvSpPr>
            <p:spPr>
              <a:xfrm>
                <a:off x="6883927" y="553540"/>
                <a:ext cx="1499706" cy="189724"/>
              </a:xfrm>
              <a:prstGeom prst="rect">
                <a:avLst/>
              </a:prstGeom>
              <a:noFill/>
              <a:ln>
                <a:noFill/>
              </a:ln>
            </p:spPr>
            <p:txBody>
              <a:bodyPr wrap="none" rtlCol="0">
                <a:spAutoFit/>
              </a:bodyPr>
              <a:lstStyle/>
              <a:p>
                <a:pPr defTabSz="457200" fontAlgn="auto">
                  <a:spcBef>
                    <a:spcPts val="0"/>
                  </a:spcBef>
                  <a:spcAft>
                    <a:spcPts val="0"/>
                  </a:spcAft>
                </a:pPr>
                <a:r>
                  <a:rPr lang="en-US" sz="1600" dirty="0" smtClean="0">
                    <a:solidFill>
                      <a:srgbClr val="000000"/>
                    </a:solidFill>
                    <a:latin typeface="Arial"/>
                    <a:ea typeface="Helvetica Neue" charset="0"/>
                    <a:cs typeface="Arial"/>
                  </a:rPr>
                  <a:t>DNA Sequencing</a:t>
                </a:r>
                <a:endParaRPr lang="en-US" sz="1600" dirty="0">
                  <a:solidFill>
                    <a:srgbClr val="000000"/>
                  </a:solidFill>
                  <a:latin typeface="Arial"/>
                  <a:ea typeface="Helvetica Neue" charset="0"/>
                  <a:cs typeface="Arial"/>
                </a:endParaRPr>
              </a:p>
            </p:txBody>
          </p:sp>
        </p:grpSp>
        <p:grpSp>
          <p:nvGrpSpPr>
            <p:cNvPr id="3" name="Group 2"/>
            <p:cNvGrpSpPr/>
            <p:nvPr/>
          </p:nvGrpSpPr>
          <p:grpSpPr>
            <a:xfrm>
              <a:off x="7117758" y="1099006"/>
              <a:ext cx="1264243" cy="1275772"/>
              <a:chOff x="7117758" y="1024301"/>
              <a:chExt cx="1264243" cy="1275772"/>
            </a:xfrm>
          </p:grpSpPr>
          <p:pic>
            <p:nvPicPr>
              <p:cNvPr id="618" name="Picture 617" descr="illumina.jpeg"/>
              <p:cNvPicPr>
                <a:picLocks noChangeAspect="1"/>
              </p:cNvPicPr>
              <p:nvPr/>
            </p:nvPicPr>
            <p:blipFill>
              <a:blip r:embed="rId9" cstate="print">
                <a:alphaModFix amt="98000"/>
                <a:extLst>
                  <a:ext uri="{28A0092B-C50C-407E-A947-70E740481C1C}">
                    <a14:useLocalDpi xmlns:a14="http://schemas.microsoft.com/office/drawing/2010/main"/>
                  </a:ext>
                </a:extLst>
              </a:blip>
              <a:srcRect/>
              <a:stretch>
                <a:fillRect/>
              </a:stretch>
            </p:blipFill>
            <p:spPr>
              <a:xfrm>
                <a:off x="7650389" y="1024301"/>
                <a:ext cx="573487" cy="554987"/>
              </a:xfrm>
              <a:prstGeom prst="rect">
                <a:avLst/>
              </a:prstGeom>
              <a:ln w="3175" cap="sq" cmpd="sng">
                <a:solidFill>
                  <a:srgbClr val="000000"/>
                </a:solidFill>
                <a:prstDash val="solid"/>
                <a:miter lim="800000"/>
              </a:ln>
              <a:effectLst>
                <a:outerShdw blurRad="50800" dist="38100" dir="2700000" algn="tl" rotWithShape="0">
                  <a:srgbClr val="000000">
                    <a:alpha val="43000"/>
                  </a:srgbClr>
                </a:outerShdw>
              </a:effectLst>
            </p:spPr>
          </p:pic>
          <p:pic>
            <p:nvPicPr>
              <p:cNvPr id="619" name="Picture 618"/>
              <p:cNvPicPr>
                <a:picLocks noChangeAspect="1"/>
              </p:cNvPicPr>
              <p:nvPr/>
            </p:nvPicPr>
            <p:blipFill>
              <a:blip r:embed="rId10" cstate="print">
                <a:alphaModFix amt="97000"/>
                <a:extLst>
                  <a:ext uri="{28A0092B-C50C-407E-A947-70E740481C1C}">
                    <a14:useLocalDpi xmlns:a14="http://schemas.microsoft.com/office/drawing/2010/main"/>
                  </a:ext>
                </a:extLst>
              </a:blip>
              <a:stretch>
                <a:fillRect/>
              </a:stretch>
            </p:blipFill>
            <p:spPr>
              <a:xfrm>
                <a:off x="7117758" y="1294689"/>
                <a:ext cx="721996" cy="583431"/>
              </a:xfrm>
              <a:prstGeom prst="rect">
                <a:avLst/>
              </a:prstGeom>
              <a:ln w="3175" cap="sq" cmpd="sng">
                <a:solidFill>
                  <a:srgbClr val="000000"/>
                </a:solidFill>
                <a:prstDash val="solid"/>
                <a:miter lim="800000"/>
              </a:ln>
              <a:effectLst>
                <a:outerShdw blurRad="50800" dist="38100" dir="2700000" algn="tl" rotWithShape="0">
                  <a:srgbClr val="000000">
                    <a:alpha val="43000"/>
                  </a:srgbClr>
                </a:outerShdw>
              </a:effectLst>
            </p:spPr>
          </p:pic>
          <p:pic>
            <p:nvPicPr>
              <p:cNvPr id="620" name="Picture 619"/>
              <p:cNvPicPr>
                <a:picLocks noChangeAspect="1"/>
              </p:cNvPicPr>
              <p:nvPr/>
            </p:nvPicPr>
            <p:blipFill rotWithShape="1">
              <a:blip r:embed="rId11" cstate="print">
                <a:alphaModFix amt="97000"/>
                <a:extLst>
                  <a:ext uri="{28A0092B-C50C-407E-A947-70E740481C1C}">
                    <a14:useLocalDpi xmlns:a14="http://schemas.microsoft.com/office/drawing/2010/main"/>
                  </a:ext>
                </a:extLst>
              </a:blip>
              <a:srcRect/>
              <a:stretch/>
            </p:blipFill>
            <p:spPr>
              <a:xfrm>
                <a:off x="7665332" y="1769679"/>
                <a:ext cx="716669" cy="530394"/>
              </a:xfrm>
              <a:prstGeom prst="rect">
                <a:avLst/>
              </a:prstGeom>
              <a:ln w="3175" cap="sq" cmpd="sng">
                <a:solidFill>
                  <a:srgbClr val="000000"/>
                </a:solidFill>
                <a:prstDash val="solid"/>
                <a:miter lim="800000"/>
              </a:ln>
              <a:effectLst>
                <a:outerShdw blurRad="50800" dist="38100" dir="2700000" algn="tl" rotWithShape="0">
                  <a:srgbClr val="000000">
                    <a:alpha val="43000"/>
                  </a:srgbClr>
                </a:outerShdw>
              </a:effectLst>
            </p:spPr>
          </p:pic>
        </p:grpSp>
      </p:grpSp>
      <p:sp>
        <p:nvSpPr>
          <p:cNvPr id="8" name="Title 7"/>
          <p:cNvSpPr>
            <a:spLocks noGrp="1"/>
          </p:cNvSpPr>
          <p:nvPr>
            <p:ph type="title" idx="4294967295"/>
          </p:nvPr>
        </p:nvSpPr>
        <p:spPr>
          <a:xfrm>
            <a:off x="104633" y="150128"/>
            <a:ext cx="1767633" cy="537882"/>
          </a:xfrm>
          <a:prstGeom prst="rect">
            <a:avLst/>
          </a:prstGeom>
        </p:spPr>
        <p:txBody>
          <a:bodyPr>
            <a:normAutofit fontScale="90000"/>
          </a:bodyPr>
          <a:lstStyle/>
          <a:p>
            <a:pPr algn="l"/>
            <a:r>
              <a:rPr lang="en-US" sz="2000" b="1" dirty="0">
                <a:solidFill>
                  <a:srgbClr val="FFFFFF"/>
                </a:solidFill>
                <a:latin typeface="Helvetica" panose="020B0604020202020204" pitchFamily="34" charset="0"/>
                <a:cs typeface="Helvetica" panose="020B0604020202020204" pitchFamily="34" charset="0"/>
              </a:rPr>
              <a:t>How </a:t>
            </a:r>
            <a:r>
              <a:rPr lang="en-US" sz="2000" b="1" dirty="0" smtClean="0">
                <a:solidFill>
                  <a:srgbClr val="FFFFFF"/>
                </a:solidFill>
                <a:latin typeface="Helvetica" panose="020B0604020202020204" pitchFamily="34" charset="0"/>
                <a:cs typeface="Helvetica" panose="020B0604020202020204" pitchFamily="34" charset="0"/>
              </a:rPr>
              <a:t>It Works</a:t>
            </a:r>
            <a:endParaRPr lang="en-US" sz="2000" b="1" dirty="0">
              <a:solidFill>
                <a:srgbClr val="FFFFFF"/>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2819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4"/>
                                        </p:tgtEl>
                                        <p:attrNameLst>
                                          <p:attrName>style.visibility</p:attrName>
                                        </p:attrNameLst>
                                      </p:cBhvr>
                                      <p:to>
                                        <p:strVal val="visible"/>
                                      </p:to>
                                    </p:set>
                                    <p:animEffect transition="in" filter="fade">
                                      <p:cBhvr>
                                        <p:cTn id="25" dur="500"/>
                                        <p:tgtEl>
                                          <p:spTgt spid="614"/>
                                        </p:tgtEl>
                                      </p:cBhvr>
                                    </p:animEffect>
                                  </p:childTnLst>
                                </p:cTn>
                              </p:par>
                            </p:childTnLst>
                          </p:cTn>
                        </p:par>
                        <p:par>
                          <p:cTn id="26" fill="hold">
                            <p:stCondLst>
                              <p:cond delay="500"/>
                            </p:stCondLst>
                            <p:childTnLst>
                              <p:par>
                                <p:cTn id="27" presetID="42" presetClass="path" presetSubtype="0" accel="50000" decel="50000" fill="hold" nodeType="afterEffect">
                                  <p:stCondLst>
                                    <p:cond delay="0"/>
                                  </p:stCondLst>
                                  <p:childTnLst>
                                    <p:animMotion origin="layout" path="M -2.56508E-6 -2.43112E-6 L -0.31065 0.0007 " pathEditMode="relative" rAng="0" ptsTypes="AA">
                                      <p:cBhvr>
                                        <p:cTn id="28" dur="2000" fill="hold"/>
                                        <p:tgtEl>
                                          <p:spTgt spid="11"/>
                                        </p:tgtEl>
                                        <p:attrNameLst>
                                          <p:attrName>ppt_x</p:attrName>
                                          <p:attrName>ppt_y</p:attrName>
                                        </p:attrNameLst>
                                      </p:cBhvr>
                                      <p:rCtr x="-15533" y="23"/>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4"/>
                                        </p:tgtEl>
                                        <p:attrNameLst>
                                          <p:attrName>style.visibility</p:attrName>
                                        </p:attrNameLst>
                                      </p:cBhvr>
                                      <p:to>
                                        <p:strVal val="visible"/>
                                      </p:to>
                                    </p:set>
                                    <p:animEffect transition="in" filter="fade">
                                      <p:cBhvr>
                                        <p:cTn id="33" dur="500"/>
                                        <p:tgtEl>
                                          <p:spTgt spid="254"/>
                                        </p:tgtEl>
                                      </p:cBhvr>
                                    </p:animEffect>
                                  </p:childTnLst>
                                </p:cTn>
                              </p:par>
                              <p:par>
                                <p:cTn id="34" presetID="10" presetClass="entr" presetSubtype="0" fill="hold" nodeType="withEffect">
                                  <p:stCondLst>
                                    <p:cond delay="0"/>
                                  </p:stCondLst>
                                  <p:childTnLst>
                                    <p:set>
                                      <p:cBhvr>
                                        <p:cTn id="35" dur="1" fill="hold">
                                          <p:stCondLst>
                                            <p:cond delay="0"/>
                                          </p:stCondLst>
                                        </p:cTn>
                                        <p:tgtEl>
                                          <p:spTgt spid="255"/>
                                        </p:tgtEl>
                                        <p:attrNameLst>
                                          <p:attrName>style.visibility</p:attrName>
                                        </p:attrNameLst>
                                      </p:cBhvr>
                                      <p:to>
                                        <p:strVal val="visible"/>
                                      </p:to>
                                    </p:set>
                                    <p:animEffect transition="in" filter="fade">
                                      <p:cBhvr>
                                        <p:cTn id="36" dur="500"/>
                                        <p:tgtEl>
                                          <p:spTgt spid="255"/>
                                        </p:tgtEl>
                                      </p:cBhvr>
                                    </p:animEffect>
                                  </p:childTnLst>
                                </p:cTn>
                              </p:par>
                              <p:par>
                                <p:cTn id="37" presetID="10" presetClass="entr" presetSubtype="0" fill="hold" nodeType="withEffect">
                                  <p:stCondLst>
                                    <p:cond delay="0"/>
                                  </p:stCondLst>
                                  <p:childTnLst>
                                    <p:set>
                                      <p:cBhvr>
                                        <p:cTn id="38" dur="1" fill="hold">
                                          <p:stCondLst>
                                            <p:cond delay="0"/>
                                          </p:stCondLst>
                                        </p:cTn>
                                        <p:tgtEl>
                                          <p:spTgt spid="256"/>
                                        </p:tgtEl>
                                        <p:attrNameLst>
                                          <p:attrName>style.visibility</p:attrName>
                                        </p:attrNameLst>
                                      </p:cBhvr>
                                      <p:to>
                                        <p:strVal val="visible"/>
                                      </p:to>
                                    </p:set>
                                    <p:animEffect transition="in" filter="fade">
                                      <p:cBhvr>
                                        <p:cTn id="39" dur="500"/>
                                        <p:tgtEl>
                                          <p:spTgt spid="256"/>
                                        </p:tgtEl>
                                      </p:cBhvr>
                                    </p:animEffect>
                                  </p:childTnLst>
                                </p:cTn>
                              </p:par>
                              <p:par>
                                <p:cTn id="40" presetID="10" presetClass="entr" presetSubtype="0" fill="hold" nodeType="withEffect">
                                  <p:stCondLst>
                                    <p:cond delay="0"/>
                                  </p:stCondLst>
                                  <p:childTnLst>
                                    <p:set>
                                      <p:cBhvr>
                                        <p:cTn id="41" dur="1" fill="hold">
                                          <p:stCondLst>
                                            <p:cond delay="0"/>
                                          </p:stCondLst>
                                        </p:cTn>
                                        <p:tgtEl>
                                          <p:spTgt spid="257"/>
                                        </p:tgtEl>
                                        <p:attrNameLst>
                                          <p:attrName>style.visibility</p:attrName>
                                        </p:attrNameLst>
                                      </p:cBhvr>
                                      <p:to>
                                        <p:strVal val="visible"/>
                                      </p:to>
                                    </p:set>
                                    <p:animEffect transition="in" filter="fade">
                                      <p:cBhvr>
                                        <p:cTn id="42" dur="500"/>
                                        <p:tgtEl>
                                          <p:spTgt spid="257"/>
                                        </p:tgtEl>
                                      </p:cBhvr>
                                    </p:animEffect>
                                  </p:childTnLst>
                                </p:cTn>
                              </p:par>
                              <p:par>
                                <p:cTn id="43" presetID="10" presetClass="entr" presetSubtype="0" fill="hold" nodeType="withEffect">
                                  <p:stCondLst>
                                    <p:cond delay="0"/>
                                  </p:stCondLst>
                                  <p:childTnLst>
                                    <p:set>
                                      <p:cBhvr>
                                        <p:cTn id="44" dur="1" fill="hold">
                                          <p:stCondLst>
                                            <p:cond delay="0"/>
                                          </p:stCondLst>
                                        </p:cTn>
                                        <p:tgtEl>
                                          <p:spTgt spid="258"/>
                                        </p:tgtEl>
                                        <p:attrNameLst>
                                          <p:attrName>style.visibility</p:attrName>
                                        </p:attrNameLst>
                                      </p:cBhvr>
                                      <p:to>
                                        <p:strVal val="visible"/>
                                      </p:to>
                                    </p:set>
                                    <p:animEffect transition="in" filter="fade">
                                      <p:cBhvr>
                                        <p:cTn id="45" dur="500"/>
                                        <p:tgtEl>
                                          <p:spTgt spid="258"/>
                                        </p:tgtEl>
                                      </p:cBhvr>
                                    </p:animEffect>
                                  </p:childTnLst>
                                </p:cTn>
                              </p:par>
                              <p:par>
                                <p:cTn id="46" presetID="10" presetClass="entr" presetSubtype="0"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fade">
                                      <p:cBhvr>
                                        <p:cTn id="48" dur="500"/>
                                        <p:tgtEl>
                                          <p:spTgt spid="259"/>
                                        </p:tgtEl>
                                      </p:cBhvr>
                                    </p:animEffect>
                                  </p:childTnLst>
                                </p:cTn>
                              </p:par>
                              <p:par>
                                <p:cTn id="49" presetID="10" presetClass="entr" presetSubtype="0" fill="hold" nodeType="withEffect">
                                  <p:stCondLst>
                                    <p:cond delay="0"/>
                                  </p:stCondLst>
                                  <p:childTnLst>
                                    <p:set>
                                      <p:cBhvr>
                                        <p:cTn id="50" dur="1" fill="hold">
                                          <p:stCondLst>
                                            <p:cond delay="0"/>
                                          </p:stCondLst>
                                        </p:cTn>
                                        <p:tgtEl>
                                          <p:spTgt spid="260"/>
                                        </p:tgtEl>
                                        <p:attrNameLst>
                                          <p:attrName>style.visibility</p:attrName>
                                        </p:attrNameLst>
                                      </p:cBhvr>
                                      <p:to>
                                        <p:strVal val="visible"/>
                                      </p:to>
                                    </p:set>
                                    <p:animEffect transition="in" filter="fade">
                                      <p:cBhvr>
                                        <p:cTn id="51" dur="500"/>
                                        <p:tgtEl>
                                          <p:spTgt spid="260"/>
                                        </p:tgtEl>
                                      </p:cBhvr>
                                    </p:animEffect>
                                  </p:childTnLst>
                                </p:cTn>
                              </p:par>
                              <p:par>
                                <p:cTn id="52" presetID="10" presetClass="entr" presetSubtype="0" fill="hold" nodeType="withEffect">
                                  <p:stCondLst>
                                    <p:cond delay="0"/>
                                  </p:stCondLst>
                                  <p:childTnLst>
                                    <p:set>
                                      <p:cBhvr>
                                        <p:cTn id="53" dur="1" fill="hold">
                                          <p:stCondLst>
                                            <p:cond delay="0"/>
                                          </p:stCondLst>
                                        </p:cTn>
                                        <p:tgtEl>
                                          <p:spTgt spid="261"/>
                                        </p:tgtEl>
                                        <p:attrNameLst>
                                          <p:attrName>style.visibility</p:attrName>
                                        </p:attrNameLst>
                                      </p:cBhvr>
                                      <p:to>
                                        <p:strVal val="visible"/>
                                      </p:to>
                                    </p:set>
                                    <p:animEffect transition="in" filter="fade">
                                      <p:cBhvr>
                                        <p:cTn id="54" dur="500"/>
                                        <p:tgtEl>
                                          <p:spTgt spid="261"/>
                                        </p:tgtEl>
                                      </p:cBhvr>
                                    </p:animEffect>
                                  </p:childTnLst>
                                </p:cTn>
                              </p:par>
                              <p:par>
                                <p:cTn id="55" presetID="10" presetClass="entr" presetSubtype="0" fill="hold" nodeType="withEffect">
                                  <p:stCondLst>
                                    <p:cond delay="0"/>
                                  </p:stCondLst>
                                  <p:childTnLst>
                                    <p:set>
                                      <p:cBhvr>
                                        <p:cTn id="56" dur="1" fill="hold">
                                          <p:stCondLst>
                                            <p:cond delay="0"/>
                                          </p:stCondLst>
                                        </p:cTn>
                                        <p:tgtEl>
                                          <p:spTgt spid="262"/>
                                        </p:tgtEl>
                                        <p:attrNameLst>
                                          <p:attrName>style.visibility</p:attrName>
                                        </p:attrNameLst>
                                      </p:cBhvr>
                                      <p:to>
                                        <p:strVal val="visible"/>
                                      </p:to>
                                    </p:set>
                                    <p:animEffect transition="in" filter="fade">
                                      <p:cBhvr>
                                        <p:cTn id="57" dur="500"/>
                                        <p:tgtEl>
                                          <p:spTgt spid="262"/>
                                        </p:tgtEl>
                                      </p:cBhvr>
                                    </p:animEffect>
                                  </p:childTnLst>
                                </p:cTn>
                              </p:par>
                              <p:par>
                                <p:cTn id="58" presetID="10" presetClass="entr" presetSubtype="0" fill="hold" nodeType="withEffect">
                                  <p:stCondLst>
                                    <p:cond delay="0"/>
                                  </p:stCondLst>
                                  <p:childTnLst>
                                    <p:set>
                                      <p:cBhvr>
                                        <p:cTn id="59" dur="1" fill="hold">
                                          <p:stCondLst>
                                            <p:cond delay="0"/>
                                          </p:stCondLst>
                                        </p:cTn>
                                        <p:tgtEl>
                                          <p:spTgt spid="263"/>
                                        </p:tgtEl>
                                        <p:attrNameLst>
                                          <p:attrName>style.visibility</p:attrName>
                                        </p:attrNameLst>
                                      </p:cBhvr>
                                      <p:to>
                                        <p:strVal val="visible"/>
                                      </p:to>
                                    </p:set>
                                    <p:animEffect transition="in" filter="fade">
                                      <p:cBhvr>
                                        <p:cTn id="60" dur="500"/>
                                        <p:tgtEl>
                                          <p:spTgt spid="263"/>
                                        </p:tgtEl>
                                      </p:cBhvr>
                                    </p:animEffect>
                                  </p:childTnLst>
                                </p:cTn>
                              </p:par>
                              <p:par>
                                <p:cTn id="61" presetID="10" presetClass="entr" presetSubtype="0" fill="hold" nodeType="withEffect">
                                  <p:stCondLst>
                                    <p:cond delay="0"/>
                                  </p:stCondLst>
                                  <p:childTnLst>
                                    <p:set>
                                      <p:cBhvr>
                                        <p:cTn id="62" dur="1" fill="hold">
                                          <p:stCondLst>
                                            <p:cond delay="0"/>
                                          </p:stCondLst>
                                        </p:cTn>
                                        <p:tgtEl>
                                          <p:spTgt spid="264"/>
                                        </p:tgtEl>
                                        <p:attrNameLst>
                                          <p:attrName>style.visibility</p:attrName>
                                        </p:attrNameLst>
                                      </p:cBhvr>
                                      <p:to>
                                        <p:strVal val="visible"/>
                                      </p:to>
                                    </p:set>
                                    <p:animEffect transition="in" filter="fade">
                                      <p:cBhvr>
                                        <p:cTn id="63" dur="500"/>
                                        <p:tgtEl>
                                          <p:spTgt spid="264"/>
                                        </p:tgtEl>
                                      </p:cBhvr>
                                    </p:animEffect>
                                  </p:childTnLst>
                                </p:cTn>
                              </p:par>
                              <p:par>
                                <p:cTn id="64" presetID="10" presetClass="entr" presetSubtype="0" fill="hold" nodeType="withEffect">
                                  <p:stCondLst>
                                    <p:cond delay="0"/>
                                  </p:stCondLst>
                                  <p:childTnLst>
                                    <p:set>
                                      <p:cBhvr>
                                        <p:cTn id="65" dur="1" fill="hold">
                                          <p:stCondLst>
                                            <p:cond delay="0"/>
                                          </p:stCondLst>
                                        </p:cTn>
                                        <p:tgtEl>
                                          <p:spTgt spid="265"/>
                                        </p:tgtEl>
                                        <p:attrNameLst>
                                          <p:attrName>style.visibility</p:attrName>
                                        </p:attrNameLst>
                                      </p:cBhvr>
                                      <p:to>
                                        <p:strVal val="visible"/>
                                      </p:to>
                                    </p:set>
                                    <p:animEffect transition="in" filter="fade">
                                      <p:cBhvr>
                                        <p:cTn id="66" dur="500"/>
                                        <p:tgtEl>
                                          <p:spTgt spid="265"/>
                                        </p:tgtEl>
                                      </p:cBhvr>
                                    </p:animEffect>
                                  </p:childTnLst>
                                </p:cTn>
                              </p:par>
                              <p:par>
                                <p:cTn id="67" presetID="10" presetClass="entr" presetSubtype="0" fill="hold" nodeType="withEffect">
                                  <p:stCondLst>
                                    <p:cond delay="0"/>
                                  </p:stCondLst>
                                  <p:childTnLst>
                                    <p:set>
                                      <p:cBhvr>
                                        <p:cTn id="68" dur="1" fill="hold">
                                          <p:stCondLst>
                                            <p:cond delay="0"/>
                                          </p:stCondLst>
                                        </p:cTn>
                                        <p:tgtEl>
                                          <p:spTgt spid="266"/>
                                        </p:tgtEl>
                                        <p:attrNameLst>
                                          <p:attrName>style.visibility</p:attrName>
                                        </p:attrNameLst>
                                      </p:cBhvr>
                                      <p:to>
                                        <p:strVal val="visible"/>
                                      </p:to>
                                    </p:set>
                                    <p:animEffect transition="in" filter="fade">
                                      <p:cBhvr>
                                        <p:cTn id="69" dur="500"/>
                                        <p:tgtEl>
                                          <p:spTgt spid="266"/>
                                        </p:tgtEl>
                                      </p:cBhvr>
                                    </p:animEffect>
                                  </p:childTnLst>
                                </p:cTn>
                              </p:par>
                              <p:par>
                                <p:cTn id="70" presetID="10" presetClass="entr" presetSubtype="0" fill="hold" nodeType="withEffect">
                                  <p:stCondLst>
                                    <p:cond delay="0"/>
                                  </p:stCondLst>
                                  <p:childTnLst>
                                    <p:set>
                                      <p:cBhvr>
                                        <p:cTn id="71" dur="1" fill="hold">
                                          <p:stCondLst>
                                            <p:cond delay="0"/>
                                          </p:stCondLst>
                                        </p:cTn>
                                        <p:tgtEl>
                                          <p:spTgt spid="267"/>
                                        </p:tgtEl>
                                        <p:attrNameLst>
                                          <p:attrName>style.visibility</p:attrName>
                                        </p:attrNameLst>
                                      </p:cBhvr>
                                      <p:to>
                                        <p:strVal val="visible"/>
                                      </p:to>
                                    </p:set>
                                    <p:animEffect transition="in" filter="fade">
                                      <p:cBhvr>
                                        <p:cTn id="72" dur="500"/>
                                        <p:tgtEl>
                                          <p:spTgt spid="267"/>
                                        </p:tgtEl>
                                      </p:cBhvr>
                                    </p:animEffect>
                                  </p:childTnLst>
                                </p:cTn>
                              </p:par>
                              <p:par>
                                <p:cTn id="73" presetID="10" presetClass="entr" presetSubtype="0" fill="hold" nodeType="withEffect">
                                  <p:stCondLst>
                                    <p:cond delay="0"/>
                                  </p:stCondLst>
                                  <p:childTnLst>
                                    <p:set>
                                      <p:cBhvr>
                                        <p:cTn id="74" dur="1" fill="hold">
                                          <p:stCondLst>
                                            <p:cond delay="0"/>
                                          </p:stCondLst>
                                        </p:cTn>
                                        <p:tgtEl>
                                          <p:spTgt spid="268"/>
                                        </p:tgtEl>
                                        <p:attrNameLst>
                                          <p:attrName>style.visibility</p:attrName>
                                        </p:attrNameLst>
                                      </p:cBhvr>
                                      <p:to>
                                        <p:strVal val="visible"/>
                                      </p:to>
                                    </p:set>
                                    <p:animEffect transition="in" filter="fade">
                                      <p:cBhvr>
                                        <p:cTn id="75" dur="500"/>
                                        <p:tgtEl>
                                          <p:spTgt spid="268"/>
                                        </p:tgtEl>
                                      </p:cBhvr>
                                    </p:animEffect>
                                  </p:childTnLst>
                                </p:cTn>
                              </p:par>
                              <p:par>
                                <p:cTn id="76" presetID="10" presetClass="entr" presetSubtype="0" fill="hold" nodeType="withEffect">
                                  <p:stCondLst>
                                    <p:cond delay="0"/>
                                  </p:stCondLst>
                                  <p:childTnLst>
                                    <p:set>
                                      <p:cBhvr>
                                        <p:cTn id="77" dur="1" fill="hold">
                                          <p:stCondLst>
                                            <p:cond delay="0"/>
                                          </p:stCondLst>
                                        </p:cTn>
                                        <p:tgtEl>
                                          <p:spTgt spid="269"/>
                                        </p:tgtEl>
                                        <p:attrNameLst>
                                          <p:attrName>style.visibility</p:attrName>
                                        </p:attrNameLst>
                                      </p:cBhvr>
                                      <p:to>
                                        <p:strVal val="visible"/>
                                      </p:to>
                                    </p:set>
                                    <p:animEffect transition="in" filter="fade">
                                      <p:cBhvr>
                                        <p:cTn id="78" dur="500"/>
                                        <p:tgtEl>
                                          <p:spTgt spid="269"/>
                                        </p:tgtEl>
                                      </p:cBhvr>
                                    </p:animEffect>
                                  </p:childTnLst>
                                </p:cTn>
                              </p:par>
                              <p:par>
                                <p:cTn id="79" presetID="10" presetClass="entr" presetSubtype="0" fill="hold" nodeType="withEffect">
                                  <p:stCondLst>
                                    <p:cond delay="0"/>
                                  </p:stCondLst>
                                  <p:childTnLst>
                                    <p:set>
                                      <p:cBhvr>
                                        <p:cTn id="80" dur="1" fill="hold">
                                          <p:stCondLst>
                                            <p:cond delay="0"/>
                                          </p:stCondLst>
                                        </p:cTn>
                                        <p:tgtEl>
                                          <p:spTgt spid="270"/>
                                        </p:tgtEl>
                                        <p:attrNameLst>
                                          <p:attrName>style.visibility</p:attrName>
                                        </p:attrNameLst>
                                      </p:cBhvr>
                                      <p:to>
                                        <p:strVal val="visible"/>
                                      </p:to>
                                    </p:set>
                                    <p:animEffect transition="in" filter="fade">
                                      <p:cBhvr>
                                        <p:cTn id="81" dur="500"/>
                                        <p:tgtEl>
                                          <p:spTgt spid="270"/>
                                        </p:tgtEl>
                                      </p:cBhvr>
                                    </p:animEffect>
                                  </p:childTnLst>
                                </p:cTn>
                              </p:par>
                              <p:par>
                                <p:cTn id="82" presetID="10" presetClass="entr" presetSubtype="0" fill="hold" nodeType="withEffect">
                                  <p:stCondLst>
                                    <p:cond delay="0"/>
                                  </p:stCondLst>
                                  <p:childTnLst>
                                    <p:set>
                                      <p:cBhvr>
                                        <p:cTn id="83" dur="1" fill="hold">
                                          <p:stCondLst>
                                            <p:cond delay="0"/>
                                          </p:stCondLst>
                                        </p:cTn>
                                        <p:tgtEl>
                                          <p:spTgt spid="271"/>
                                        </p:tgtEl>
                                        <p:attrNameLst>
                                          <p:attrName>style.visibility</p:attrName>
                                        </p:attrNameLst>
                                      </p:cBhvr>
                                      <p:to>
                                        <p:strVal val="visible"/>
                                      </p:to>
                                    </p:set>
                                    <p:animEffect transition="in" filter="fade">
                                      <p:cBhvr>
                                        <p:cTn id="84" dur="500"/>
                                        <p:tgtEl>
                                          <p:spTgt spid="271"/>
                                        </p:tgtEl>
                                      </p:cBhvr>
                                    </p:animEffect>
                                  </p:childTnLst>
                                </p:cTn>
                              </p:par>
                              <p:par>
                                <p:cTn id="85" presetID="10" presetClass="entr" presetSubtype="0" fill="hold" nodeType="withEffect">
                                  <p:stCondLst>
                                    <p:cond delay="0"/>
                                  </p:stCondLst>
                                  <p:childTnLst>
                                    <p:set>
                                      <p:cBhvr>
                                        <p:cTn id="86" dur="1" fill="hold">
                                          <p:stCondLst>
                                            <p:cond delay="0"/>
                                          </p:stCondLst>
                                        </p:cTn>
                                        <p:tgtEl>
                                          <p:spTgt spid="272"/>
                                        </p:tgtEl>
                                        <p:attrNameLst>
                                          <p:attrName>style.visibility</p:attrName>
                                        </p:attrNameLst>
                                      </p:cBhvr>
                                      <p:to>
                                        <p:strVal val="visible"/>
                                      </p:to>
                                    </p:set>
                                    <p:animEffect transition="in" filter="fade">
                                      <p:cBhvr>
                                        <p:cTn id="87" dur="500"/>
                                        <p:tgtEl>
                                          <p:spTgt spid="272"/>
                                        </p:tgtEl>
                                      </p:cBhvr>
                                    </p:animEffect>
                                  </p:childTnLst>
                                </p:cTn>
                              </p:par>
                              <p:par>
                                <p:cTn id="88" presetID="10" presetClass="entr" presetSubtype="0" fill="hold" nodeType="withEffect">
                                  <p:stCondLst>
                                    <p:cond delay="0"/>
                                  </p:stCondLst>
                                  <p:childTnLst>
                                    <p:set>
                                      <p:cBhvr>
                                        <p:cTn id="89" dur="1" fill="hold">
                                          <p:stCondLst>
                                            <p:cond delay="0"/>
                                          </p:stCondLst>
                                        </p:cTn>
                                        <p:tgtEl>
                                          <p:spTgt spid="273"/>
                                        </p:tgtEl>
                                        <p:attrNameLst>
                                          <p:attrName>style.visibility</p:attrName>
                                        </p:attrNameLst>
                                      </p:cBhvr>
                                      <p:to>
                                        <p:strVal val="visible"/>
                                      </p:to>
                                    </p:set>
                                    <p:animEffect transition="in" filter="fade">
                                      <p:cBhvr>
                                        <p:cTn id="90" dur="500"/>
                                        <p:tgtEl>
                                          <p:spTgt spid="273"/>
                                        </p:tgtEl>
                                      </p:cBhvr>
                                    </p:animEffect>
                                  </p:childTnLst>
                                </p:cTn>
                              </p:par>
                              <p:par>
                                <p:cTn id="91" presetID="10" presetClass="entr" presetSubtype="0" fill="hold" nodeType="withEffect">
                                  <p:stCondLst>
                                    <p:cond delay="0"/>
                                  </p:stCondLst>
                                  <p:childTnLst>
                                    <p:set>
                                      <p:cBhvr>
                                        <p:cTn id="92" dur="1" fill="hold">
                                          <p:stCondLst>
                                            <p:cond delay="0"/>
                                          </p:stCondLst>
                                        </p:cTn>
                                        <p:tgtEl>
                                          <p:spTgt spid="274"/>
                                        </p:tgtEl>
                                        <p:attrNameLst>
                                          <p:attrName>style.visibility</p:attrName>
                                        </p:attrNameLst>
                                      </p:cBhvr>
                                      <p:to>
                                        <p:strVal val="visible"/>
                                      </p:to>
                                    </p:set>
                                    <p:animEffect transition="in" filter="fade">
                                      <p:cBhvr>
                                        <p:cTn id="93" dur="500"/>
                                        <p:tgtEl>
                                          <p:spTgt spid="274"/>
                                        </p:tgtEl>
                                      </p:cBhvr>
                                    </p:animEffect>
                                  </p:childTnLst>
                                </p:cTn>
                              </p:par>
                              <p:par>
                                <p:cTn id="94" presetID="10" presetClass="entr" presetSubtype="0" fill="hold" nodeType="withEffect">
                                  <p:stCondLst>
                                    <p:cond delay="0"/>
                                  </p:stCondLst>
                                  <p:childTnLst>
                                    <p:set>
                                      <p:cBhvr>
                                        <p:cTn id="95" dur="1" fill="hold">
                                          <p:stCondLst>
                                            <p:cond delay="0"/>
                                          </p:stCondLst>
                                        </p:cTn>
                                        <p:tgtEl>
                                          <p:spTgt spid="275"/>
                                        </p:tgtEl>
                                        <p:attrNameLst>
                                          <p:attrName>style.visibility</p:attrName>
                                        </p:attrNameLst>
                                      </p:cBhvr>
                                      <p:to>
                                        <p:strVal val="visible"/>
                                      </p:to>
                                    </p:set>
                                    <p:animEffect transition="in" filter="fade">
                                      <p:cBhvr>
                                        <p:cTn id="96" dur="500"/>
                                        <p:tgtEl>
                                          <p:spTgt spid="275"/>
                                        </p:tgtEl>
                                      </p:cBhvr>
                                    </p:animEffect>
                                  </p:childTnLst>
                                </p:cTn>
                              </p:par>
                              <p:par>
                                <p:cTn id="97" presetID="10" presetClass="entr" presetSubtype="0" fill="hold" nodeType="withEffect">
                                  <p:stCondLst>
                                    <p:cond delay="0"/>
                                  </p:stCondLst>
                                  <p:childTnLst>
                                    <p:set>
                                      <p:cBhvr>
                                        <p:cTn id="98" dur="1" fill="hold">
                                          <p:stCondLst>
                                            <p:cond delay="0"/>
                                          </p:stCondLst>
                                        </p:cTn>
                                        <p:tgtEl>
                                          <p:spTgt spid="276"/>
                                        </p:tgtEl>
                                        <p:attrNameLst>
                                          <p:attrName>style.visibility</p:attrName>
                                        </p:attrNameLst>
                                      </p:cBhvr>
                                      <p:to>
                                        <p:strVal val="visible"/>
                                      </p:to>
                                    </p:set>
                                    <p:animEffect transition="in" filter="fade">
                                      <p:cBhvr>
                                        <p:cTn id="99" dur="500"/>
                                        <p:tgtEl>
                                          <p:spTgt spid="276"/>
                                        </p:tgtEl>
                                      </p:cBhvr>
                                    </p:animEffect>
                                  </p:childTnLst>
                                </p:cTn>
                              </p:par>
                              <p:par>
                                <p:cTn id="100" presetID="10" presetClass="entr" presetSubtype="0" fill="hold" nodeType="with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fade">
                                      <p:cBhvr>
                                        <p:cTn id="102" dur="500"/>
                                        <p:tgtEl>
                                          <p:spTgt spid="277"/>
                                        </p:tgtEl>
                                      </p:cBhvr>
                                    </p:animEffect>
                                  </p:childTnLst>
                                </p:cTn>
                              </p:par>
                              <p:par>
                                <p:cTn id="103" presetID="10" presetClass="entr" presetSubtype="0" fill="hold" nodeType="withEffect">
                                  <p:stCondLst>
                                    <p:cond delay="0"/>
                                  </p:stCondLst>
                                  <p:childTnLst>
                                    <p:set>
                                      <p:cBhvr>
                                        <p:cTn id="104" dur="1" fill="hold">
                                          <p:stCondLst>
                                            <p:cond delay="0"/>
                                          </p:stCondLst>
                                        </p:cTn>
                                        <p:tgtEl>
                                          <p:spTgt spid="278"/>
                                        </p:tgtEl>
                                        <p:attrNameLst>
                                          <p:attrName>style.visibility</p:attrName>
                                        </p:attrNameLst>
                                      </p:cBhvr>
                                      <p:to>
                                        <p:strVal val="visible"/>
                                      </p:to>
                                    </p:set>
                                    <p:animEffect transition="in" filter="fade">
                                      <p:cBhvr>
                                        <p:cTn id="105" dur="500"/>
                                        <p:tgtEl>
                                          <p:spTgt spid="278"/>
                                        </p:tgtEl>
                                      </p:cBhvr>
                                    </p:animEffect>
                                  </p:childTnLst>
                                </p:cTn>
                              </p:par>
                              <p:par>
                                <p:cTn id="106" presetID="10" presetClass="entr" presetSubtype="0" fill="hold" nodeType="withEffect">
                                  <p:stCondLst>
                                    <p:cond delay="0"/>
                                  </p:stCondLst>
                                  <p:childTnLst>
                                    <p:set>
                                      <p:cBhvr>
                                        <p:cTn id="107" dur="1" fill="hold">
                                          <p:stCondLst>
                                            <p:cond delay="0"/>
                                          </p:stCondLst>
                                        </p:cTn>
                                        <p:tgtEl>
                                          <p:spTgt spid="279"/>
                                        </p:tgtEl>
                                        <p:attrNameLst>
                                          <p:attrName>style.visibility</p:attrName>
                                        </p:attrNameLst>
                                      </p:cBhvr>
                                      <p:to>
                                        <p:strVal val="visible"/>
                                      </p:to>
                                    </p:set>
                                    <p:animEffect transition="in" filter="fade">
                                      <p:cBhvr>
                                        <p:cTn id="108" dur="500"/>
                                        <p:tgtEl>
                                          <p:spTgt spid="279"/>
                                        </p:tgtEl>
                                      </p:cBhvr>
                                    </p:animEffect>
                                  </p:childTnLst>
                                </p:cTn>
                              </p:par>
                              <p:par>
                                <p:cTn id="109" presetID="10" presetClass="entr" presetSubtype="0" fill="hold" nodeType="withEffect">
                                  <p:stCondLst>
                                    <p:cond delay="0"/>
                                  </p:stCondLst>
                                  <p:childTnLst>
                                    <p:set>
                                      <p:cBhvr>
                                        <p:cTn id="110" dur="1" fill="hold">
                                          <p:stCondLst>
                                            <p:cond delay="0"/>
                                          </p:stCondLst>
                                        </p:cTn>
                                        <p:tgtEl>
                                          <p:spTgt spid="280"/>
                                        </p:tgtEl>
                                        <p:attrNameLst>
                                          <p:attrName>style.visibility</p:attrName>
                                        </p:attrNameLst>
                                      </p:cBhvr>
                                      <p:to>
                                        <p:strVal val="visible"/>
                                      </p:to>
                                    </p:set>
                                    <p:animEffect transition="in" filter="fade">
                                      <p:cBhvr>
                                        <p:cTn id="111" dur="500"/>
                                        <p:tgtEl>
                                          <p:spTgt spid="280"/>
                                        </p:tgtEl>
                                      </p:cBhvr>
                                    </p:animEffect>
                                  </p:childTnLst>
                                </p:cTn>
                              </p:par>
                              <p:par>
                                <p:cTn id="112" presetID="10" presetClass="entr" presetSubtype="0" fill="hold" nodeType="withEffect">
                                  <p:stCondLst>
                                    <p:cond delay="0"/>
                                  </p:stCondLst>
                                  <p:childTnLst>
                                    <p:set>
                                      <p:cBhvr>
                                        <p:cTn id="113" dur="1" fill="hold">
                                          <p:stCondLst>
                                            <p:cond delay="0"/>
                                          </p:stCondLst>
                                        </p:cTn>
                                        <p:tgtEl>
                                          <p:spTgt spid="281"/>
                                        </p:tgtEl>
                                        <p:attrNameLst>
                                          <p:attrName>style.visibility</p:attrName>
                                        </p:attrNameLst>
                                      </p:cBhvr>
                                      <p:to>
                                        <p:strVal val="visible"/>
                                      </p:to>
                                    </p:set>
                                    <p:animEffect transition="in" filter="fade">
                                      <p:cBhvr>
                                        <p:cTn id="114" dur="500"/>
                                        <p:tgtEl>
                                          <p:spTgt spid="281"/>
                                        </p:tgtEl>
                                      </p:cBhvr>
                                    </p:animEffect>
                                  </p:childTnLst>
                                </p:cTn>
                              </p:par>
                              <p:par>
                                <p:cTn id="115" presetID="10" presetClass="entr" presetSubtype="0" fill="hold" nodeType="withEffect">
                                  <p:stCondLst>
                                    <p:cond delay="0"/>
                                  </p:stCondLst>
                                  <p:childTnLst>
                                    <p:set>
                                      <p:cBhvr>
                                        <p:cTn id="116" dur="1" fill="hold">
                                          <p:stCondLst>
                                            <p:cond delay="0"/>
                                          </p:stCondLst>
                                        </p:cTn>
                                        <p:tgtEl>
                                          <p:spTgt spid="282"/>
                                        </p:tgtEl>
                                        <p:attrNameLst>
                                          <p:attrName>style.visibility</p:attrName>
                                        </p:attrNameLst>
                                      </p:cBhvr>
                                      <p:to>
                                        <p:strVal val="visible"/>
                                      </p:to>
                                    </p:set>
                                    <p:animEffect transition="in" filter="fade">
                                      <p:cBhvr>
                                        <p:cTn id="117" dur="500"/>
                                        <p:tgtEl>
                                          <p:spTgt spid="282"/>
                                        </p:tgtEl>
                                      </p:cBhvr>
                                    </p:animEffect>
                                  </p:childTnLst>
                                </p:cTn>
                              </p:par>
                              <p:par>
                                <p:cTn id="118" presetID="10" presetClass="entr" presetSubtype="0" fill="hold" nodeType="withEffect">
                                  <p:stCondLst>
                                    <p:cond delay="0"/>
                                  </p:stCondLst>
                                  <p:childTnLst>
                                    <p:set>
                                      <p:cBhvr>
                                        <p:cTn id="119" dur="1" fill="hold">
                                          <p:stCondLst>
                                            <p:cond delay="0"/>
                                          </p:stCondLst>
                                        </p:cTn>
                                        <p:tgtEl>
                                          <p:spTgt spid="283"/>
                                        </p:tgtEl>
                                        <p:attrNameLst>
                                          <p:attrName>style.visibility</p:attrName>
                                        </p:attrNameLst>
                                      </p:cBhvr>
                                      <p:to>
                                        <p:strVal val="visible"/>
                                      </p:to>
                                    </p:set>
                                    <p:animEffect transition="in" filter="fade">
                                      <p:cBhvr>
                                        <p:cTn id="120" dur="500"/>
                                        <p:tgtEl>
                                          <p:spTgt spid="283"/>
                                        </p:tgtEl>
                                      </p:cBhvr>
                                    </p:animEffect>
                                  </p:childTnLst>
                                </p:cTn>
                              </p:par>
                              <p:par>
                                <p:cTn id="121" presetID="10" presetClass="entr" presetSubtype="0" fill="hold" nodeType="withEffect">
                                  <p:stCondLst>
                                    <p:cond delay="0"/>
                                  </p:stCondLst>
                                  <p:childTnLst>
                                    <p:set>
                                      <p:cBhvr>
                                        <p:cTn id="122" dur="1" fill="hold">
                                          <p:stCondLst>
                                            <p:cond delay="0"/>
                                          </p:stCondLst>
                                        </p:cTn>
                                        <p:tgtEl>
                                          <p:spTgt spid="284"/>
                                        </p:tgtEl>
                                        <p:attrNameLst>
                                          <p:attrName>style.visibility</p:attrName>
                                        </p:attrNameLst>
                                      </p:cBhvr>
                                      <p:to>
                                        <p:strVal val="visible"/>
                                      </p:to>
                                    </p:set>
                                    <p:animEffect transition="in" filter="fade">
                                      <p:cBhvr>
                                        <p:cTn id="123" dur="500"/>
                                        <p:tgtEl>
                                          <p:spTgt spid="284"/>
                                        </p:tgtEl>
                                      </p:cBhvr>
                                    </p:animEffect>
                                  </p:childTnLst>
                                </p:cTn>
                              </p:par>
                              <p:par>
                                <p:cTn id="124" presetID="10" presetClass="entr" presetSubtype="0" fill="hold" nodeType="withEffect">
                                  <p:stCondLst>
                                    <p:cond delay="0"/>
                                  </p:stCondLst>
                                  <p:childTnLst>
                                    <p:set>
                                      <p:cBhvr>
                                        <p:cTn id="125" dur="1" fill="hold">
                                          <p:stCondLst>
                                            <p:cond delay="0"/>
                                          </p:stCondLst>
                                        </p:cTn>
                                        <p:tgtEl>
                                          <p:spTgt spid="285"/>
                                        </p:tgtEl>
                                        <p:attrNameLst>
                                          <p:attrName>style.visibility</p:attrName>
                                        </p:attrNameLst>
                                      </p:cBhvr>
                                      <p:to>
                                        <p:strVal val="visible"/>
                                      </p:to>
                                    </p:set>
                                    <p:animEffect transition="in" filter="fade">
                                      <p:cBhvr>
                                        <p:cTn id="126" dur="500"/>
                                        <p:tgtEl>
                                          <p:spTgt spid="285"/>
                                        </p:tgtEl>
                                      </p:cBhvr>
                                    </p:animEffect>
                                  </p:childTnLst>
                                </p:cTn>
                              </p:par>
                              <p:par>
                                <p:cTn id="127" presetID="10" presetClass="entr" presetSubtype="0" fill="hold" nodeType="withEffect">
                                  <p:stCondLst>
                                    <p:cond delay="0"/>
                                  </p:stCondLst>
                                  <p:childTnLst>
                                    <p:set>
                                      <p:cBhvr>
                                        <p:cTn id="128" dur="1" fill="hold">
                                          <p:stCondLst>
                                            <p:cond delay="0"/>
                                          </p:stCondLst>
                                        </p:cTn>
                                        <p:tgtEl>
                                          <p:spTgt spid="286"/>
                                        </p:tgtEl>
                                        <p:attrNameLst>
                                          <p:attrName>style.visibility</p:attrName>
                                        </p:attrNameLst>
                                      </p:cBhvr>
                                      <p:to>
                                        <p:strVal val="visible"/>
                                      </p:to>
                                    </p:set>
                                    <p:animEffect transition="in" filter="fade">
                                      <p:cBhvr>
                                        <p:cTn id="129" dur="500"/>
                                        <p:tgtEl>
                                          <p:spTgt spid="286"/>
                                        </p:tgtEl>
                                      </p:cBhvr>
                                    </p:animEffect>
                                  </p:childTnLst>
                                </p:cTn>
                              </p:par>
                              <p:par>
                                <p:cTn id="130" presetID="10" presetClass="entr" presetSubtype="0" fill="hold" nodeType="withEffect">
                                  <p:stCondLst>
                                    <p:cond delay="0"/>
                                  </p:stCondLst>
                                  <p:childTnLst>
                                    <p:set>
                                      <p:cBhvr>
                                        <p:cTn id="131" dur="1" fill="hold">
                                          <p:stCondLst>
                                            <p:cond delay="0"/>
                                          </p:stCondLst>
                                        </p:cTn>
                                        <p:tgtEl>
                                          <p:spTgt spid="287"/>
                                        </p:tgtEl>
                                        <p:attrNameLst>
                                          <p:attrName>style.visibility</p:attrName>
                                        </p:attrNameLst>
                                      </p:cBhvr>
                                      <p:to>
                                        <p:strVal val="visible"/>
                                      </p:to>
                                    </p:set>
                                    <p:animEffect transition="in" filter="fade">
                                      <p:cBhvr>
                                        <p:cTn id="132" dur="500"/>
                                        <p:tgtEl>
                                          <p:spTgt spid="287"/>
                                        </p:tgtEl>
                                      </p:cBhvr>
                                    </p:animEffect>
                                  </p:childTnLst>
                                </p:cTn>
                              </p:par>
                              <p:par>
                                <p:cTn id="133" presetID="10" presetClass="entr" presetSubtype="0" fill="hold" nodeType="withEffect">
                                  <p:stCondLst>
                                    <p:cond delay="0"/>
                                  </p:stCondLst>
                                  <p:childTnLst>
                                    <p:set>
                                      <p:cBhvr>
                                        <p:cTn id="134" dur="1" fill="hold">
                                          <p:stCondLst>
                                            <p:cond delay="0"/>
                                          </p:stCondLst>
                                        </p:cTn>
                                        <p:tgtEl>
                                          <p:spTgt spid="288"/>
                                        </p:tgtEl>
                                        <p:attrNameLst>
                                          <p:attrName>style.visibility</p:attrName>
                                        </p:attrNameLst>
                                      </p:cBhvr>
                                      <p:to>
                                        <p:strVal val="visible"/>
                                      </p:to>
                                    </p:set>
                                    <p:animEffect transition="in" filter="fade">
                                      <p:cBhvr>
                                        <p:cTn id="135" dur="500"/>
                                        <p:tgtEl>
                                          <p:spTgt spid="288"/>
                                        </p:tgtEl>
                                      </p:cBhvr>
                                    </p:animEffect>
                                  </p:childTnLst>
                                </p:cTn>
                              </p:par>
                              <p:par>
                                <p:cTn id="136" presetID="10" presetClass="entr" presetSubtype="0" fill="hold" nodeType="withEffect">
                                  <p:stCondLst>
                                    <p:cond delay="0"/>
                                  </p:stCondLst>
                                  <p:childTnLst>
                                    <p:set>
                                      <p:cBhvr>
                                        <p:cTn id="137" dur="1" fill="hold">
                                          <p:stCondLst>
                                            <p:cond delay="0"/>
                                          </p:stCondLst>
                                        </p:cTn>
                                        <p:tgtEl>
                                          <p:spTgt spid="289"/>
                                        </p:tgtEl>
                                        <p:attrNameLst>
                                          <p:attrName>style.visibility</p:attrName>
                                        </p:attrNameLst>
                                      </p:cBhvr>
                                      <p:to>
                                        <p:strVal val="visible"/>
                                      </p:to>
                                    </p:set>
                                    <p:animEffect transition="in" filter="fade">
                                      <p:cBhvr>
                                        <p:cTn id="138" dur="500"/>
                                        <p:tgtEl>
                                          <p:spTgt spid="289"/>
                                        </p:tgtEl>
                                      </p:cBhvr>
                                    </p:animEffect>
                                  </p:childTnLst>
                                </p:cTn>
                              </p:par>
                              <p:par>
                                <p:cTn id="139" presetID="10" presetClass="entr" presetSubtype="0" fill="hold" nodeType="withEffect">
                                  <p:stCondLst>
                                    <p:cond delay="0"/>
                                  </p:stCondLst>
                                  <p:childTnLst>
                                    <p:set>
                                      <p:cBhvr>
                                        <p:cTn id="140" dur="1" fill="hold">
                                          <p:stCondLst>
                                            <p:cond delay="0"/>
                                          </p:stCondLst>
                                        </p:cTn>
                                        <p:tgtEl>
                                          <p:spTgt spid="290"/>
                                        </p:tgtEl>
                                        <p:attrNameLst>
                                          <p:attrName>style.visibility</p:attrName>
                                        </p:attrNameLst>
                                      </p:cBhvr>
                                      <p:to>
                                        <p:strVal val="visible"/>
                                      </p:to>
                                    </p:set>
                                    <p:animEffect transition="in" filter="fade">
                                      <p:cBhvr>
                                        <p:cTn id="141" dur="500"/>
                                        <p:tgtEl>
                                          <p:spTgt spid="290"/>
                                        </p:tgtEl>
                                      </p:cBhvr>
                                    </p:animEffect>
                                  </p:childTnLst>
                                </p:cTn>
                              </p:par>
                              <p:par>
                                <p:cTn id="142" presetID="10" presetClass="entr" presetSubtype="0" fill="hold" nodeType="withEffect">
                                  <p:stCondLst>
                                    <p:cond delay="0"/>
                                  </p:stCondLst>
                                  <p:childTnLst>
                                    <p:set>
                                      <p:cBhvr>
                                        <p:cTn id="143" dur="1" fill="hold">
                                          <p:stCondLst>
                                            <p:cond delay="0"/>
                                          </p:stCondLst>
                                        </p:cTn>
                                        <p:tgtEl>
                                          <p:spTgt spid="291"/>
                                        </p:tgtEl>
                                        <p:attrNameLst>
                                          <p:attrName>style.visibility</p:attrName>
                                        </p:attrNameLst>
                                      </p:cBhvr>
                                      <p:to>
                                        <p:strVal val="visible"/>
                                      </p:to>
                                    </p:set>
                                    <p:animEffect transition="in" filter="fade">
                                      <p:cBhvr>
                                        <p:cTn id="144" dur="500"/>
                                        <p:tgtEl>
                                          <p:spTgt spid="291"/>
                                        </p:tgtEl>
                                      </p:cBhvr>
                                    </p:animEffect>
                                  </p:childTnLst>
                                </p:cTn>
                              </p:par>
                              <p:par>
                                <p:cTn id="145" presetID="10" presetClass="entr" presetSubtype="0" fill="hold" nodeType="withEffect">
                                  <p:stCondLst>
                                    <p:cond delay="0"/>
                                  </p:stCondLst>
                                  <p:childTnLst>
                                    <p:set>
                                      <p:cBhvr>
                                        <p:cTn id="146" dur="1" fill="hold">
                                          <p:stCondLst>
                                            <p:cond delay="0"/>
                                          </p:stCondLst>
                                        </p:cTn>
                                        <p:tgtEl>
                                          <p:spTgt spid="292"/>
                                        </p:tgtEl>
                                        <p:attrNameLst>
                                          <p:attrName>style.visibility</p:attrName>
                                        </p:attrNameLst>
                                      </p:cBhvr>
                                      <p:to>
                                        <p:strVal val="visible"/>
                                      </p:to>
                                    </p:set>
                                    <p:animEffect transition="in" filter="fade">
                                      <p:cBhvr>
                                        <p:cTn id="147" dur="500"/>
                                        <p:tgtEl>
                                          <p:spTgt spid="292"/>
                                        </p:tgtEl>
                                      </p:cBhvr>
                                    </p:animEffect>
                                  </p:childTnLst>
                                </p:cTn>
                              </p:par>
                              <p:par>
                                <p:cTn id="148" presetID="10" presetClass="entr" presetSubtype="0" fill="hold" nodeType="withEffect">
                                  <p:stCondLst>
                                    <p:cond delay="0"/>
                                  </p:stCondLst>
                                  <p:childTnLst>
                                    <p:set>
                                      <p:cBhvr>
                                        <p:cTn id="149" dur="1" fill="hold">
                                          <p:stCondLst>
                                            <p:cond delay="0"/>
                                          </p:stCondLst>
                                        </p:cTn>
                                        <p:tgtEl>
                                          <p:spTgt spid="293"/>
                                        </p:tgtEl>
                                        <p:attrNameLst>
                                          <p:attrName>style.visibility</p:attrName>
                                        </p:attrNameLst>
                                      </p:cBhvr>
                                      <p:to>
                                        <p:strVal val="visible"/>
                                      </p:to>
                                    </p:set>
                                    <p:animEffect transition="in" filter="fade">
                                      <p:cBhvr>
                                        <p:cTn id="150" dur="500"/>
                                        <p:tgtEl>
                                          <p:spTgt spid="293"/>
                                        </p:tgtEl>
                                      </p:cBhvr>
                                    </p:animEffect>
                                  </p:childTnLst>
                                </p:cTn>
                              </p:par>
                              <p:par>
                                <p:cTn id="151" presetID="10" presetClass="entr" presetSubtype="0" fill="hold" nodeType="withEffect">
                                  <p:stCondLst>
                                    <p:cond delay="0"/>
                                  </p:stCondLst>
                                  <p:childTnLst>
                                    <p:set>
                                      <p:cBhvr>
                                        <p:cTn id="152" dur="1" fill="hold">
                                          <p:stCondLst>
                                            <p:cond delay="0"/>
                                          </p:stCondLst>
                                        </p:cTn>
                                        <p:tgtEl>
                                          <p:spTgt spid="294"/>
                                        </p:tgtEl>
                                        <p:attrNameLst>
                                          <p:attrName>style.visibility</p:attrName>
                                        </p:attrNameLst>
                                      </p:cBhvr>
                                      <p:to>
                                        <p:strVal val="visible"/>
                                      </p:to>
                                    </p:set>
                                    <p:animEffect transition="in" filter="fade">
                                      <p:cBhvr>
                                        <p:cTn id="153" dur="500"/>
                                        <p:tgtEl>
                                          <p:spTgt spid="294"/>
                                        </p:tgtEl>
                                      </p:cBhvr>
                                    </p:animEffect>
                                  </p:childTnLst>
                                </p:cTn>
                              </p:par>
                              <p:par>
                                <p:cTn id="154" presetID="10" presetClass="entr" presetSubtype="0" fill="hold" nodeType="withEffect">
                                  <p:stCondLst>
                                    <p:cond delay="0"/>
                                  </p:stCondLst>
                                  <p:childTnLst>
                                    <p:set>
                                      <p:cBhvr>
                                        <p:cTn id="155" dur="1" fill="hold">
                                          <p:stCondLst>
                                            <p:cond delay="0"/>
                                          </p:stCondLst>
                                        </p:cTn>
                                        <p:tgtEl>
                                          <p:spTgt spid="295"/>
                                        </p:tgtEl>
                                        <p:attrNameLst>
                                          <p:attrName>style.visibility</p:attrName>
                                        </p:attrNameLst>
                                      </p:cBhvr>
                                      <p:to>
                                        <p:strVal val="visible"/>
                                      </p:to>
                                    </p:set>
                                    <p:animEffect transition="in" filter="fade">
                                      <p:cBhvr>
                                        <p:cTn id="156" dur="500"/>
                                        <p:tgtEl>
                                          <p:spTgt spid="295"/>
                                        </p:tgtEl>
                                      </p:cBhvr>
                                    </p:animEffect>
                                  </p:childTnLst>
                                </p:cTn>
                              </p:par>
                              <p:par>
                                <p:cTn id="157" presetID="10" presetClass="entr" presetSubtype="0" fill="hold" nodeType="withEffect">
                                  <p:stCondLst>
                                    <p:cond delay="0"/>
                                  </p:stCondLst>
                                  <p:childTnLst>
                                    <p:set>
                                      <p:cBhvr>
                                        <p:cTn id="158" dur="1" fill="hold">
                                          <p:stCondLst>
                                            <p:cond delay="0"/>
                                          </p:stCondLst>
                                        </p:cTn>
                                        <p:tgtEl>
                                          <p:spTgt spid="296"/>
                                        </p:tgtEl>
                                        <p:attrNameLst>
                                          <p:attrName>style.visibility</p:attrName>
                                        </p:attrNameLst>
                                      </p:cBhvr>
                                      <p:to>
                                        <p:strVal val="visible"/>
                                      </p:to>
                                    </p:set>
                                    <p:animEffect transition="in" filter="fade">
                                      <p:cBhvr>
                                        <p:cTn id="159" dur="500"/>
                                        <p:tgtEl>
                                          <p:spTgt spid="296"/>
                                        </p:tgtEl>
                                      </p:cBhvr>
                                    </p:animEffect>
                                  </p:childTnLst>
                                </p:cTn>
                              </p:par>
                              <p:par>
                                <p:cTn id="160" presetID="10" presetClass="entr" presetSubtype="0" fill="hold" nodeType="withEffect">
                                  <p:stCondLst>
                                    <p:cond delay="0"/>
                                  </p:stCondLst>
                                  <p:childTnLst>
                                    <p:set>
                                      <p:cBhvr>
                                        <p:cTn id="161" dur="1" fill="hold">
                                          <p:stCondLst>
                                            <p:cond delay="0"/>
                                          </p:stCondLst>
                                        </p:cTn>
                                        <p:tgtEl>
                                          <p:spTgt spid="297"/>
                                        </p:tgtEl>
                                        <p:attrNameLst>
                                          <p:attrName>style.visibility</p:attrName>
                                        </p:attrNameLst>
                                      </p:cBhvr>
                                      <p:to>
                                        <p:strVal val="visible"/>
                                      </p:to>
                                    </p:set>
                                    <p:animEffect transition="in" filter="fade">
                                      <p:cBhvr>
                                        <p:cTn id="162" dur="500"/>
                                        <p:tgtEl>
                                          <p:spTgt spid="297"/>
                                        </p:tgtEl>
                                      </p:cBhvr>
                                    </p:animEffect>
                                  </p:childTnLst>
                                </p:cTn>
                              </p:par>
                              <p:par>
                                <p:cTn id="163" presetID="10" presetClass="entr" presetSubtype="0" fill="hold" nodeType="withEffect">
                                  <p:stCondLst>
                                    <p:cond delay="0"/>
                                  </p:stCondLst>
                                  <p:childTnLst>
                                    <p:set>
                                      <p:cBhvr>
                                        <p:cTn id="164" dur="1" fill="hold">
                                          <p:stCondLst>
                                            <p:cond delay="0"/>
                                          </p:stCondLst>
                                        </p:cTn>
                                        <p:tgtEl>
                                          <p:spTgt spid="298"/>
                                        </p:tgtEl>
                                        <p:attrNameLst>
                                          <p:attrName>style.visibility</p:attrName>
                                        </p:attrNameLst>
                                      </p:cBhvr>
                                      <p:to>
                                        <p:strVal val="visible"/>
                                      </p:to>
                                    </p:set>
                                    <p:animEffect transition="in" filter="fade">
                                      <p:cBhvr>
                                        <p:cTn id="165" dur="500"/>
                                        <p:tgtEl>
                                          <p:spTgt spid="298"/>
                                        </p:tgtEl>
                                      </p:cBhvr>
                                    </p:animEffect>
                                  </p:childTnLst>
                                </p:cTn>
                              </p:par>
                              <p:par>
                                <p:cTn id="166" presetID="10" presetClass="entr" presetSubtype="0" fill="hold" nodeType="withEffect">
                                  <p:stCondLst>
                                    <p:cond delay="0"/>
                                  </p:stCondLst>
                                  <p:childTnLst>
                                    <p:set>
                                      <p:cBhvr>
                                        <p:cTn id="167" dur="1" fill="hold">
                                          <p:stCondLst>
                                            <p:cond delay="0"/>
                                          </p:stCondLst>
                                        </p:cTn>
                                        <p:tgtEl>
                                          <p:spTgt spid="299"/>
                                        </p:tgtEl>
                                        <p:attrNameLst>
                                          <p:attrName>style.visibility</p:attrName>
                                        </p:attrNameLst>
                                      </p:cBhvr>
                                      <p:to>
                                        <p:strVal val="visible"/>
                                      </p:to>
                                    </p:set>
                                    <p:animEffect transition="in" filter="fade">
                                      <p:cBhvr>
                                        <p:cTn id="168" dur="500"/>
                                        <p:tgtEl>
                                          <p:spTgt spid="299"/>
                                        </p:tgtEl>
                                      </p:cBhvr>
                                    </p:animEffect>
                                  </p:childTnLst>
                                </p:cTn>
                              </p:par>
                              <p:par>
                                <p:cTn id="169" presetID="10" presetClass="entr" presetSubtype="0" fill="hold" nodeType="withEffect">
                                  <p:stCondLst>
                                    <p:cond delay="0"/>
                                  </p:stCondLst>
                                  <p:childTnLst>
                                    <p:set>
                                      <p:cBhvr>
                                        <p:cTn id="170" dur="1" fill="hold">
                                          <p:stCondLst>
                                            <p:cond delay="0"/>
                                          </p:stCondLst>
                                        </p:cTn>
                                        <p:tgtEl>
                                          <p:spTgt spid="300"/>
                                        </p:tgtEl>
                                        <p:attrNameLst>
                                          <p:attrName>style.visibility</p:attrName>
                                        </p:attrNameLst>
                                      </p:cBhvr>
                                      <p:to>
                                        <p:strVal val="visible"/>
                                      </p:to>
                                    </p:set>
                                    <p:animEffect transition="in" filter="fade">
                                      <p:cBhvr>
                                        <p:cTn id="171" dur="500"/>
                                        <p:tgtEl>
                                          <p:spTgt spid="300"/>
                                        </p:tgtEl>
                                      </p:cBhvr>
                                    </p:animEffect>
                                  </p:childTnLst>
                                </p:cTn>
                              </p:par>
                              <p:par>
                                <p:cTn id="172" presetID="10" presetClass="entr" presetSubtype="0" fill="hold" nodeType="withEffect">
                                  <p:stCondLst>
                                    <p:cond delay="0"/>
                                  </p:stCondLst>
                                  <p:childTnLst>
                                    <p:set>
                                      <p:cBhvr>
                                        <p:cTn id="173" dur="1" fill="hold">
                                          <p:stCondLst>
                                            <p:cond delay="0"/>
                                          </p:stCondLst>
                                        </p:cTn>
                                        <p:tgtEl>
                                          <p:spTgt spid="301"/>
                                        </p:tgtEl>
                                        <p:attrNameLst>
                                          <p:attrName>style.visibility</p:attrName>
                                        </p:attrNameLst>
                                      </p:cBhvr>
                                      <p:to>
                                        <p:strVal val="visible"/>
                                      </p:to>
                                    </p:set>
                                    <p:animEffect transition="in" filter="fade">
                                      <p:cBhvr>
                                        <p:cTn id="174" dur="500"/>
                                        <p:tgtEl>
                                          <p:spTgt spid="301"/>
                                        </p:tgtEl>
                                      </p:cBhvr>
                                    </p:animEffect>
                                  </p:childTnLst>
                                </p:cTn>
                              </p:par>
                              <p:par>
                                <p:cTn id="175" presetID="10" presetClass="entr" presetSubtype="0" fill="hold" nodeType="withEffect">
                                  <p:stCondLst>
                                    <p:cond delay="0"/>
                                  </p:stCondLst>
                                  <p:childTnLst>
                                    <p:set>
                                      <p:cBhvr>
                                        <p:cTn id="176" dur="1" fill="hold">
                                          <p:stCondLst>
                                            <p:cond delay="0"/>
                                          </p:stCondLst>
                                        </p:cTn>
                                        <p:tgtEl>
                                          <p:spTgt spid="302"/>
                                        </p:tgtEl>
                                        <p:attrNameLst>
                                          <p:attrName>style.visibility</p:attrName>
                                        </p:attrNameLst>
                                      </p:cBhvr>
                                      <p:to>
                                        <p:strVal val="visible"/>
                                      </p:to>
                                    </p:set>
                                    <p:animEffect transition="in" filter="fade">
                                      <p:cBhvr>
                                        <p:cTn id="177" dur="500"/>
                                        <p:tgtEl>
                                          <p:spTgt spid="302"/>
                                        </p:tgtEl>
                                      </p:cBhvr>
                                    </p:animEffect>
                                  </p:childTnLst>
                                </p:cTn>
                              </p:par>
                              <p:par>
                                <p:cTn id="178" presetID="10" presetClass="entr" presetSubtype="0" fill="hold" nodeType="withEffect">
                                  <p:stCondLst>
                                    <p:cond delay="0"/>
                                  </p:stCondLst>
                                  <p:childTnLst>
                                    <p:set>
                                      <p:cBhvr>
                                        <p:cTn id="179" dur="1" fill="hold">
                                          <p:stCondLst>
                                            <p:cond delay="0"/>
                                          </p:stCondLst>
                                        </p:cTn>
                                        <p:tgtEl>
                                          <p:spTgt spid="303"/>
                                        </p:tgtEl>
                                        <p:attrNameLst>
                                          <p:attrName>style.visibility</p:attrName>
                                        </p:attrNameLst>
                                      </p:cBhvr>
                                      <p:to>
                                        <p:strVal val="visible"/>
                                      </p:to>
                                    </p:set>
                                    <p:animEffect transition="in" filter="fade">
                                      <p:cBhvr>
                                        <p:cTn id="180" dur="500"/>
                                        <p:tgtEl>
                                          <p:spTgt spid="303"/>
                                        </p:tgtEl>
                                      </p:cBhvr>
                                    </p:animEffect>
                                  </p:childTnLst>
                                </p:cTn>
                              </p:par>
                              <p:par>
                                <p:cTn id="181" presetID="10" presetClass="entr" presetSubtype="0" fill="hold" nodeType="withEffect">
                                  <p:stCondLst>
                                    <p:cond delay="0"/>
                                  </p:stCondLst>
                                  <p:childTnLst>
                                    <p:set>
                                      <p:cBhvr>
                                        <p:cTn id="182" dur="1" fill="hold">
                                          <p:stCondLst>
                                            <p:cond delay="0"/>
                                          </p:stCondLst>
                                        </p:cTn>
                                        <p:tgtEl>
                                          <p:spTgt spid="304"/>
                                        </p:tgtEl>
                                        <p:attrNameLst>
                                          <p:attrName>style.visibility</p:attrName>
                                        </p:attrNameLst>
                                      </p:cBhvr>
                                      <p:to>
                                        <p:strVal val="visible"/>
                                      </p:to>
                                    </p:set>
                                    <p:animEffect transition="in" filter="fade">
                                      <p:cBhvr>
                                        <p:cTn id="183" dur="500"/>
                                        <p:tgtEl>
                                          <p:spTgt spid="304"/>
                                        </p:tgtEl>
                                      </p:cBhvr>
                                    </p:animEffect>
                                  </p:childTnLst>
                                </p:cTn>
                              </p:par>
                              <p:par>
                                <p:cTn id="184" presetID="10" presetClass="entr" presetSubtype="0" fill="hold" nodeType="withEffect">
                                  <p:stCondLst>
                                    <p:cond delay="0"/>
                                  </p:stCondLst>
                                  <p:childTnLst>
                                    <p:set>
                                      <p:cBhvr>
                                        <p:cTn id="185" dur="1" fill="hold">
                                          <p:stCondLst>
                                            <p:cond delay="0"/>
                                          </p:stCondLst>
                                        </p:cTn>
                                        <p:tgtEl>
                                          <p:spTgt spid="305"/>
                                        </p:tgtEl>
                                        <p:attrNameLst>
                                          <p:attrName>style.visibility</p:attrName>
                                        </p:attrNameLst>
                                      </p:cBhvr>
                                      <p:to>
                                        <p:strVal val="visible"/>
                                      </p:to>
                                    </p:set>
                                    <p:animEffect transition="in" filter="fade">
                                      <p:cBhvr>
                                        <p:cTn id="186" dur="500"/>
                                        <p:tgtEl>
                                          <p:spTgt spid="305"/>
                                        </p:tgtEl>
                                      </p:cBhvr>
                                    </p:animEffect>
                                  </p:childTnLst>
                                </p:cTn>
                              </p:par>
                              <p:par>
                                <p:cTn id="187" presetID="10" presetClass="entr" presetSubtype="0" fill="hold" nodeType="withEffect">
                                  <p:stCondLst>
                                    <p:cond delay="0"/>
                                  </p:stCondLst>
                                  <p:childTnLst>
                                    <p:set>
                                      <p:cBhvr>
                                        <p:cTn id="188" dur="1" fill="hold">
                                          <p:stCondLst>
                                            <p:cond delay="0"/>
                                          </p:stCondLst>
                                        </p:cTn>
                                        <p:tgtEl>
                                          <p:spTgt spid="306"/>
                                        </p:tgtEl>
                                        <p:attrNameLst>
                                          <p:attrName>style.visibility</p:attrName>
                                        </p:attrNameLst>
                                      </p:cBhvr>
                                      <p:to>
                                        <p:strVal val="visible"/>
                                      </p:to>
                                    </p:set>
                                    <p:animEffect transition="in" filter="fade">
                                      <p:cBhvr>
                                        <p:cTn id="189" dur="500"/>
                                        <p:tgtEl>
                                          <p:spTgt spid="306"/>
                                        </p:tgtEl>
                                      </p:cBhvr>
                                    </p:animEffect>
                                  </p:childTnLst>
                                </p:cTn>
                              </p:par>
                              <p:par>
                                <p:cTn id="190" presetID="10" presetClass="entr" presetSubtype="0" fill="hold" nodeType="withEffect">
                                  <p:stCondLst>
                                    <p:cond delay="0"/>
                                  </p:stCondLst>
                                  <p:childTnLst>
                                    <p:set>
                                      <p:cBhvr>
                                        <p:cTn id="191" dur="1" fill="hold">
                                          <p:stCondLst>
                                            <p:cond delay="0"/>
                                          </p:stCondLst>
                                        </p:cTn>
                                        <p:tgtEl>
                                          <p:spTgt spid="307"/>
                                        </p:tgtEl>
                                        <p:attrNameLst>
                                          <p:attrName>style.visibility</p:attrName>
                                        </p:attrNameLst>
                                      </p:cBhvr>
                                      <p:to>
                                        <p:strVal val="visible"/>
                                      </p:to>
                                    </p:set>
                                    <p:animEffect transition="in" filter="fade">
                                      <p:cBhvr>
                                        <p:cTn id="192" dur="500"/>
                                        <p:tgtEl>
                                          <p:spTgt spid="307"/>
                                        </p:tgtEl>
                                      </p:cBhvr>
                                    </p:animEffect>
                                  </p:childTnLst>
                                </p:cTn>
                              </p:par>
                              <p:par>
                                <p:cTn id="193" presetID="10" presetClass="entr" presetSubtype="0" fill="hold" nodeType="withEffect">
                                  <p:stCondLst>
                                    <p:cond delay="0"/>
                                  </p:stCondLst>
                                  <p:childTnLst>
                                    <p:set>
                                      <p:cBhvr>
                                        <p:cTn id="194" dur="1" fill="hold">
                                          <p:stCondLst>
                                            <p:cond delay="0"/>
                                          </p:stCondLst>
                                        </p:cTn>
                                        <p:tgtEl>
                                          <p:spTgt spid="308"/>
                                        </p:tgtEl>
                                        <p:attrNameLst>
                                          <p:attrName>style.visibility</p:attrName>
                                        </p:attrNameLst>
                                      </p:cBhvr>
                                      <p:to>
                                        <p:strVal val="visible"/>
                                      </p:to>
                                    </p:set>
                                    <p:animEffect transition="in" filter="fade">
                                      <p:cBhvr>
                                        <p:cTn id="195" dur="500"/>
                                        <p:tgtEl>
                                          <p:spTgt spid="308"/>
                                        </p:tgtEl>
                                      </p:cBhvr>
                                    </p:animEffect>
                                  </p:childTnLst>
                                </p:cTn>
                              </p:par>
                              <p:par>
                                <p:cTn id="196" presetID="10" presetClass="entr" presetSubtype="0" fill="hold" nodeType="withEffect">
                                  <p:stCondLst>
                                    <p:cond delay="0"/>
                                  </p:stCondLst>
                                  <p:childTnLst>
                                    <p:set>
                                      <p:cBhvr>
                                        <p:cTn id="197" dur="1" fill="hold">
                                          <p:stCondLst>
                                            <p:cond delay="0"/>
                                          </p:stCondLst>
                                        </p:cTn>
                                        <p:tgtEl>
                                          <p:spTgt spid="309"/>
                                        </p:tgtEl>
                                        <p:attrNameLst>
                                          <p:attrName>style.visibility</p:attrName>
                                        </p:attrNameLst>
                                      </p:cBhvr>
                                      <p:to>
                                        <p:strVal val="visible"/>
                                      </p:to>
                                    </p:set>
                                    <p:animEffect transition="in" filter="fade">
                                      <p:cBhvr>
                                        <p:cTn id="198" dur="500"/>
                                        <p:tgtEl>
                                          <p:spTgt spid="309"/>
                                        </p:tgtEl>
                                      </p:cBhvr>
                                    </p:animEffect>
                                  </p:childTnLst>
                                </p:cTn>
                              </p:par>
                              <p:par>
                                <p:cTn id="199" presetID="10" presetClass="entr" presetSubtype="0" fill="hold" nodeType="withEffect">
                                  <p:stCondLst>
                                    <p:cond delay="0"/>
                                  </p:stCondLst>
                                  <p:childTnLst>
                                    <p:set>
                                      <p:cBhvr>
                                        <p:cTn id="200" dur="1" fill="hold">
                                          <p:stCondLst>
                                            <p:cond delay="0"/>
                                          </p:stCondLst>
                                        </p:cTn>
                                        <p:tgtEl>
                                          <p:spTgt spid="310"/>
                                        </p:tgtEl>
                                        <p:attrNameLst>
                                          <p:attrName>style.visibility</p:attrName>
                                        </p:attrNameLst>
                                      </p:cBhvr>
                                      <p:to>
                                        <p:strVal val="visible"/>
                                      </p:to>
                                    </p:set>
                                    <p:animEffect transition="in" filter="fade">
                                      <p:cBhvr>
                                        <p:cTn id="201" dur="500"/>
                                        <p:tgtEl>
                                          <p:spTgt spid="310"/>
                                        </p:tgtEl>
                                      </p:cBhvr>
                                    </p:animEffect>
                                  </p:childTnLst>
                                </p:cTn>
                              </p:par>
                              <p:par>
                                <p:cTn id="202" presetID="10" presetClass="entr" presetSubtype="0" fill="hold" nodeType="withEffect">
                                  <p:stCondLst>
                                    <p:cond delay="0"/>
                                  </p:stCondLst>
                                  <p:childTnLst>
                                    <p:set>
                                      <p:cBhvr>
                                        <p:cTn id="203" dur="1" fill="hold">
                                          <p:stCondLst>
                                            <p:cond delay="0"/>
                                          </p:stCondLst>
                                        </p:cTn>
                                        <p:tgtEl>
                                          <p:spTgt spid="311"/>
                                        </p:tgtEl>
                                        <p:attrNameLst>
                                          <p:attrName>style.visibility</p:attrName>
                                        </p:attrNameLst>
                                      </p:cBhvr>
                                      <p:to>
                                        <p:strVal val="visible"/>
                                      </p:to>
                                    </p:set>
                                    <p:animEffect transition="in" filter="fade">
                                      <p:cBhvr>
                                        <p:cTn id="204" dur="500"/>
                                        <p:tgtEl>
                                          <p:spTgt spid="311"/>
                                        </p:tgtEl>
                                      </p:cBhvr>
                                    </p:animEffect>
                                  </p:childTnLst>
                                </p:cTn>
                              </p:par>
                              <p:par>
                                <p:cTn id="205" presetID="10" presetClass="entr" presetSubtype="0" fill="hold" nodeType="withEffect">
                                  <p:stCondLst>
                                    <p:cond delay="0"/>
                                  </p:stCondLst>
                                  <p:childTnLst>
                                    <p:set>
                                      <p:cBhvr>
                                        <p:cTn id="206" dur="1" fill="hold">
                                          <p:stCondLst>
                                            <p:cond delay="0"/>
                                          </p:stCondLst>
                                        </p:cTn>
                                        <p:tgtEl>
                                          <p:spTgt spid="312"/>
                                        </p:tgtEl>
                                        <p:attrNameLst>
                                          <p:attrName>style.visibility</p:attrName>
                                        </p:attrNameLst>
                                      </p:cBhvr>
                                      <p:to>
                                        <p:strVal val="visible"/>
                                      </p:to>
                                    </p:set>
                                    <p:animEffect transition="in" filter="fade">
                                      <p:cBhvr>
                                        <p:cTn id="207" dur="500"/>
                                        <p:tgtEl>
                                          <p:spTgt spid="312"/>
                                        </p:tgtEl>
                                      </p:cBhvr>
                                    </p:animEffect>
                                  </p:childTnLst>
                                </p:cTn>
                              </p:par>
                              <p:par>
                                <p:cTn id="208" presetID="10" presetClass="entr" presetSubtype="0" fill="hold" nodeType="withEffect">
                                  <p:stCondLst>
                                    <p:cond delay="0"/>
                                  </p:stCondLst>
                                  <p:childTnLst>
                                    <p:set>
                                      <p:cBhvr>
                                        <p:cTn id="209" dur="1" fill="hold">
                                          <p:stCondLst>
                                            <p:cond delay="0"/>
                                          </p:stCondLst>
                                        </p:cTn>
                                        <p:tgtEl>
                                          <p:spTgt spid="313"/>
                                        </p:tgtEl>
                                        <p:attrNameLst>
                                          <p:attrName>style.visibility</p:attrName>
                                        </p:attrNameLst>
                                      </p:cBhvr>
                                      <p:to>
                                        <p:strVal val="visible"/>
                                      </p:to>
                                    </p:set>
                                    <p:animEffect transition="in" filter="fade">
                                      <p:cBhvr>
                                        <p:cTn id="210" dur="500"/>
                                        <p:tgtEl>
                                          <p:spTgt spid="313"/>
                                        </p:tgtEl>
                                      </p:cBhvr>
                                    </p:animEffect>
                                  </p:childTnLst>
                                </p:cTn>
                              </p:par>
                              <p:par>
                                <p:cTn id="211" presetID="10" presetClass="entr" presetSubtype="0" fill="hold" nodeType="withEffect">
                                  <p:stCondLst>
                                    <p:cond delay="0"/>
                                  </p:stCondLst>
                                  <p:childTnLst>
                                    <p:set>
                                      <p:cBhvr>
                                        <p:cTn id="212" dur="1" fill="hold">
                                          <p:stCondLst>
                                            <p:cond delay="0"/>
                                          </p:stCondLst>
                                        </p:cTn>
                                        <p:tgtEl>
                                          <p:spTgt spid="314"/>
                                        </p:tgtEl>
                                        <p:attrNameLst>
                                          <p:attrName>style.visibility</p:attrName>
                                        </p:attrNameLst>
                                      </p:cBhvr>
                                      <p:to>
                                        <p:strVal val="visible"/>
                                      </p:to>
                                    </p:set>
                                    <p:animEffect transition="in" filter="fade">
                                      <p:cBhvr>
                                        <p:cTn id="213" dur="500"/>
                                        <p:tgtEl>
                                          <p:spTgt spid="314"/>
                                        </p:tgtEl>
                                      </p:cBhvr>
                                    </p:animEffect>
                                  </p:childTnLst>
                                </p:cTn>
                              </p:par>
                              <p:par>
                                <p:cTn id="214" presetID="10" presetClass="entr" presetSubtype="0" fill="hold" nodeType="withEffect">
                                  <p:stCondLst>
                                    <p:cond delay="0"/>
                                  </p:stCondLst>
                                  <p:childTnLst>
                                    <p:set>
                                      <p:cBhvr>
                                        <p:cTn id="215" dur="1" fill="hold">
                                          <p:stCondLst>
                                            <p:cond delay="0"/>
                                          </p:stCondLst>
                                        </p:cTn>
                                        <p:tgtEl>
                                          <p:spTgt spid="315"/>
                                        </p:tgtEl>
                                        <p:attrNameLst>
                                          <p:attrName>style.visibility</p:attrName>
                                        </p:attrNameLst>
                                      </p:cBhvr>
                                      <p:to>
                                        <p:strVal val="visible"/>
                                      </p:to>
                                    </p:set>
                                    <p:animEffect transition="in" filter="fade">
                                      <p:cBhvr>
                                        <p:cTn id="216" dur="500"/>
                                        <p:tgtEl>
                                          <p:spTgt spid="315"/>
                                        </p:tgtEl>
                                      </p:cBhvr>
                                    </p:animEffect>
                                  </p:childTnLst>
                                </p:cTn>
                              </p:par>
                              <p:par>
                                <p:cTn id="217" presetID="10" presetClass="entr" presetSubtype="0" fill="hold" nodeType="withEffect">
                                  <p:stCondLst>
                                    <p:cond delay="0"/>
                                  </p:stCondLst>
                                  <p:childTnLst>
                                    <p:set>
                                      <p:cBhvr>
                                        <p:cTn id="218" dur="1" fill="hold">
                                          <p:stCondLst>
                                            <p:cond delay="0"/>
                                          </p:stCondLst>
                                        </p:cTn>
                                        <p:tgtEl>
                                          <p:spTgt spid="316"/>
                                        </p:tgtEl>
                                        <p:attrNameLst>
                                          <p:attrName>style.visibility</p:attrName>
                                        </p:attrNameLst>
                                      </p:cBhvr>
                                      <p:to>
                                        <p:strVal val="visible"/>
                                      </p:to>
                                    </p:set>
                                    <p:animEffect transition="in" filter="fade">
                                      <p:cBhvr>
                                        <p:cTn id="219" dur="500"/>
                                        <p:tgtEl>
                                          <p:spTgt spid="316"/>
                                        </p:tgtEl>
                                      </p:cBhvr>
                                    </p:animEffect>
                                  </p:childTnLst>
                                </p:cTn>
                              </p:par>
                              <p:par>
                                <p:cTn id="220" presetID="10" presetClass="entr" presetSubtype="0" fill="hold" nodeType="withEffect">
                                  <p:stCondLst>
                                    <p:cond delay="0"/>
                                  </p:stCondLst>
                                  <p:childTnLst>
                                    <p:set>
                                      <p:cBhvr>
                                        <p:cTn id="221" dur="1" fill="hold">
                                          <p:stCondLst>
                                            <p:cond delay="0"/>
                                          </p:stCondLst>
                                        </p:cTn>
                                        <p:tgtEl>
                                          <p:spTgt spid="317"/>
                                        </p:tgtEl>
                                        <p:attrNameLst>
                                          <p:attrName>style.visibility</p:attrName>
                                        </p:attrNameLst>
                                      </p:cBhvr>
                                      <p:to>
                                        <p:strVal val="visible"/>
                                      </p:to>
                                    </p:set>
                                    <p:animEffect transition="in" filter="fade">
                                      <p:cBhvr>
                                        <p:cTn id="222" dur="500"/>
                                        <p:tgtEl>
                                          <p:spTgt spid="317"/>
                                        </p:tgtEl>
                                      </p:cBhvr>
                                    </p:animEffect>
                                  </p:childTnLst>
                                </p:cTn>
                              </p:par>
                              <p:par>
                                <p:cTn id="223" presetID="10" presetClass="entr" presetSubtype="0" fill="hold" nodeType="withEffect">
                                  <p:stCondLst>
                                    <p:cond delay="0"/>
                                  </p:stCondLst>
                                  <p:childTnLst>
                                    <p:set>
                                      <p:cBhvr>
                                        <p:cTn id="224" dur="1" fill="hold">
                                          <p:stCondLst>
                                            <p:cond delay="0"/>
                                          </p:stCondLst>
                                        </p:cTn>
                                        <p:tgtEl>
                                          <p:spTgt spid="318"/>
                                        </p:tgtEl>
                                        <p:attrNameLst>
                                          <p:attrName>style.visibility</p:attrName>
                                        </p:attrNameLst>
                                      </p:cBhvr>
                                      <p:to>
                                        <p:strVal val="visible"/>
                                      </p:to>
                                    </p:set>
                                    <p:animEffect transition="in" filter="fade">
                                      <p:cBhvr>
                                        <p:cTn id="225" dur="500"/>
                                        <p:tgtEl>
                                          <p:spTgt spid="318"/>
                                        </p:tgtEl>
                                      </p:cBhvr>
                                    </p:animEffect>
                                  </p:childTnLst>
                                </p:cTn>
                              </p:par>
                              <p:par>
                                <p:cTn id="226" presetID="10" presetClass="entr" presetSubtype="0" fill="hold" nodeType="withEffect">
                                  <p:stCondLst>
                                    <p:cond delay="0"/>
                                  </p:stCondLst>
                                  <p:childTnLst>
                                    <p:set>
                                      <p:cBhvr>
                                        <p:cTn id="227" dur="1" fill="hold">
                                          <p:stCondLst>
                                            <p:cond delay="0"/>
                                          </p:stCondLst>
                                        </p:cTn>
                                        <p:tgtEl>
                                          <p:spTgt spid="319"/>
                                        </p:tgtEl>
                                        <p:attrNameLst>
                                          <p:attrName>style.visibility</p:attrName>
                                        </p:attrNameLst>
                                      </p:cBhvr>
                                      <p:to>
                                        <p:strVal val="visible"/>
                                      </p:to>
                                    </p:set>
                                    <p:animEffect transition="in" filter="fade">
                                      <p:cBhvr>
                                        <p:cTn id="228" dur="500"/>
                                        <p:tgtEl>
                                          <p:spTgt spid="319"/>
                                        </p:tgtEl>
                                      </p:cBhvr>
                                    </p:animEffect>
                                  </p:childTnLst>
                                </p:cTn>
                              </p:par>
                              <p:par>
                                <p:cTn id="229" presetID="10" presetClass="entr" presetSubtype="0" fill="hold" nodeType="withEffect">
                                  <p:stCondLst>
                                    <p:cond delay="0"/>
                                  </p:stCondLst>
                                  <p:childTnLst>
                                    <p:set>
                                      <p:cBhvr>
                                        <p:cTn id="230" dur="1" fill="hold">
                                          <p:stCondLst>
                                            <p:cond delay="0"/>
                                          </p:stCondLst>
                                        </p:cTn>
                                        <p:tgtEl>
                                          <p:spTgt spid="320"/>
                                        </p:tgtEl>
                                        <p:attrNameLst>
                                          <p:attrName>style.visibility</p:attrName>
                                        </p:attrNameLst>
                                      </p:cBhvr>
                                      <p:to>
                                        <p:strVal val="visible"/>
                                      </p:to>
                                    </p:set>
                                    <p:animEffect transition="in" filter="fade">
                                      <p:cBhvr>
                                        <p:cTn id="231" dur="500"/>
                                        <p:tgtEl>
                                          <p:spTgt spid="320"/>
                                        </p:tgtEl>
                                      </p:cBhvr>
                                    </p:animEffect>
                                  </p:childTnLst>
                                </p:cTn>
                              </p:par>
                              <p:par>
                                <p:cTn id="232" presetID="10" presetClass="entr" presetSubtype="0" fill="hold" nodeType="withEffect">
                                  <p:stCondLst>
                                    <p:cond delay="0"/>
                                  </p:stCondLst>
                                  <p:childTnLst>
                                    <p:set>
                                      <p:cBhvr>
                                        <p:cTn id="233" dur="1" fill="hold">
                                          <p:stCondLst>
                                            <p:cond delay="0"/>
                                          </p:stCondLst>
                                        </p:cTn>
                                        <p:tgtEl>
                                          <p:spTgt spid="321"/>
                                        </p:tgtEl>
                                        <p:attrNameLst>
                                          <p:attrName>style.visibility</p:attrName>
                                        </p:attrNameLst>
                                      </p:cBhvr>
                                      <p:to>
                                        <p:strVal val="visible"/>
                                      </p:to>
                                    </p:set>
                                    <p:animEffect transition="in" filter="fade">
                                      <p:cBhvr>
                                        <p:cTn id="234" dur="500"/>
                                        <p:tgtEl>
                                          <p:spTgt spid="321"/>
                                        </p:tgtEl>
                                      </p:cBhvr>
                                    </p:animEffect>
                                  </p:childTnLst>
                                </p:cTn>
                              </p:par>
                              <p:par>
                                <p:cTn id="235" presetID="10" presetClass="entr" presetSubtype="0" fill="hold" nodeType="withEffect">
                                  <p:stCondLst>
                                    <p:cond delay="0"/>
                                  </p:stCondLst>
                                  <p:childTnLst>
                                    <p:set>
                                      <p:cBhvr>
                                        <p:cTn id="236" dur="1" fill="hold">
                                          <p:stCondLst>
                                            <p:cond delay="0"/>
                                          </p:stCondLst>
                                        </p:cTn>
                                        <p:tgtEl>
                                          <p:spTgt spid="322"/>
                                        </p:tgtEl>
                                        <p:attrNameLst>
                                          <p:attrName>style.visibility</p:attrName>
                                        </p:attrNameLst>
                                      </p:cBhvr>
                                      <p:to>
                                        <p:strVal val="visible"/>
                                      </p:to>
                                    </p:set>
                                    <p:animEffect transition="in" filter="fade">
                                      <p:cBhvr>
                                        <p:cTn id="237" dur="500"/>
                                        <p:tgtEl>
                                          <p:spTgt spid="322"/>
                                        </p:tgtEl>
                                      </p:cBhvr>
                                    </p:animEffect>
                                  </p:childTnLst>
                                </p:cTn>
                              </p:par>
                              <p:par>
                                <p:cTn id="238" presetID="10" presetClass="entr" presetSubtype="0" fill="hold" nodeType="withEffect">
                                  <p:stCondLst>
                                    <p:cond delay="0"/>
                                  </p:stCondLst>
                                  <p:childTnLst>
                                    <p:set>
                                      <p:cBhvr>
                                        <p:cTn id="239" dur="1" fill="hold">
                                          <p:stCondLst>
                                            <p:cond delay="0"/>
                                          </p:stCondLst>
                                        </p:cTn>
                                        <p:tgtEl>
                                          <p:spTgt spid="323"/>
                                        </p:tgtEl>
                                        <p:attrNameLst>
                                          <p:attrName>style.visibility</p:attrName>
                                        </p:attrNameLst>
                                      </p:cBhvr>
                                      <p:to>
                                        <p:strVal val="visible"/>
                                      </p:to>
                                    </p:set>
                                    <p:animEffect transition="in" filter="fade">
                                      <p:cBhvr>
                                        <p:cTn id="240" dur="500"/>
                                        <p:tgtEl>
                                          <p:spTgt spid="323"/>
                                        </p:tgtEl>
                                      </p:cBhvr>
                                    </p:animEffect>
                                  </p:childTnLst>
                                </p:cTn>
                              </p:par>
                              <p:par>
                                <p:cTn id="241" presetID="10" presetClass="entr" presetSubtype="0" fill="hold" nodeType="withEffect">
                                  <p:stCondLst>
                                    <p:cond delay="0"/>
                                  </p:stCondLst>
                                  <p:childTnLst>
                                    <p:set>
                                      <p:cBhvr>
                                        <p:cTn id="242" dur="1" fill="hold">
                                          <p:stCondLst>
                                            <p:cond delay="0"/>
                                          </p:stCondLst>
                                        </p:cTn>
                                        <p:tgtEl>
                                          <p:spTgt spid="324"/>
                                        </p:tgtEl>
                                        <p:attrNameLst>
                                          <p:attrName>style.visibility</p:attrName>
                                        </p:attrNameLst>
                                      </p:cBhvr>
                                      <p:to>
                                        <p:strVal val="visible"/>
                                      </p:to>
                                    </p:set>
                                    <p:animEffect transition="in" filter="fade">
                                      <p:cBhvr>
                                        <p:cTn id="243" dur="500"/>
                                        <p:tgtEl>
                                          <p:spTgt spid="324"/>
                                        </p:tgtEl>
                                      </p:cBhvr>
                                    </p:animEffect>
                                  </p:childTnLst>
                                </p:cTn>
                              </p:par>
                              <p:par>
                                <p:cTn id="244" presetID="10" presetClass="entr" presetSubtype="0" fill="hold" nodeType="withEffect">
                                  <p:stCondLst>
                                    <p:cond delay="0"/>
                                  </p:stCondLst>
                                  <p:childTnLst>
                                    <p:set>
                                      <p:cBhvr>
                                        <p:cTn id="245" dur="1" fill="hold">
                                          <p:stCondLst>
                                            <p:cond delay="0"/>
                                          </p:stCondLst>
                                        </p:cTn>
                                        <p:tgtEl>
                                          <p:spTgt spid="325"/>
                                        </p:tgtEl>
                                        <p:attrNameLst>
                                          <p:attrName>style.visibility</p:attrName>
                                        </p:attrNameLst>
                                      </p:cBhvr>
                                      <p:to>
                                        <p:strVal val="visible"/>
                                      </p:to>
                                    </p:set>
                                    <p:animEffect transition="in" filter="fade">
                                      <p:cBhvr>
                                        <p:cTn id="246" dur="500"/>
                                        <p:tgtEl>
                                          <p:spTgt spid="325"/>
                                        </p:tgtEl>
                                      </p:cBhvr>
                                    </p:animEffect>
                                  </p:childTnLst>
                                </p:cTn>
                              </p:par>
                              <p:par>
                                <p:cTn id="247" presetID="10" presetClass="entr" presetSubtype="0" fill="hold" nodeType="withEffect">
                                  <p:stCondLst>
                                    <p:cond delay="0"/>
                                  </p:stCondLst>
                                  <p:childTnLst>
                                    <p:set>
                                      <p:cBhvr>
                                        <p:cTn id="248" dur="1" fill="hold">
                                          <p:stCondLst>
                                            <p:cond delay="0"/>
                                          </p:stCondLst>
                                        </p:cTn>
                                        <p:tgtEl>
                                          <p:spTgt spid="326"/>
                                        </p:tgtEl>
                                        <p:attrNameLst>
                                          <p:attrName>style.visibility</p:attrName>
                                        </p:attrNameLst>
                                      </p:cBhvr>
                                      <p:to>
                                        <p:strVal val="visible"/>
                                      </p:to>
                                    </p:set>
                                    <p:animEffect transition="in" filter="fade">
                                      <p:cBhvr>
                                        <p:cTn id="249" dur="500"/>
                                        <p:tgtEl>
                                          <p:spTgt spid="326"/>
                                        </p:tgtEl>
                                      </p:cBhvr>
                                    </p:animEffect>
                                  </p:childTnLst>
                                </p:cTn>
                              </p:par>
                              <p:par>
                                <p:cTn id="250" presetID="10" presetClass="entr" presetSubtype="0" fill="hold" nodeType="withEffect">
                                  <p:stCondLst>
                                    <p:cond delay="0"/>
                                  </p:stCondLst>
                                  <p:childTnLst>
                                    <p:set>
                                      <p:cBhvr>
                                        <p:cTn id="251" dur="1" fill="hold">
                                          <p:stCondLst>
                                            <p:cond delay="0"/>
                                          </p:stCondLst>
                                        </p:cTn>
                                        <p:tgtEl>
                                          <p:spTgt spid="327"/>
                                        </p:tgtEl>
                                        <p:attrNameLst>
                                          <p:attrName>style.visibility</p:attrName>
                                        </p:attrNameLst>
                                      </p:cBhvr>
                                      <p:to>
                                        <p:strVal val="visible"/>
                                      </p:to>
                                    </p:set>
                                    <p:animEffect transition="in" filter="fade">
                                      <p:cBhvr>
                                        <p:cTn id="252" dur="500"/>
                                        <p:tgtEl>
                                          <p:spTgt spid="327"/>
                                        </p:tgtEl>
                                      </p:cBhvr>
                                    </p:animEffect>
                                  </p:childTnLst>
                                </p:cTn>
                              </p:par>
                              <p:par>
                                <p:cTn id="253" presetID="10" presetClass="entr" presetSubtype="0" fill="hold" nodeType="withEffect">
                                  <p:stCondLst>
                                    <p:cond delay="0"/>
                                  </p:stCondLst>
                                  <p:childTnLst>
                                    <p:set>
                                      <p:cBhvr>
                                        <p:cTn id="254" dur="1" fill="hold">
                                          <p:stCondLst>
                                            <p:cond delay="0"/>
                                          </p:stCondLst>
                                        </p:cTn>
                                        <p:tgtEl>
                                          <p:spTgt spid="328"/>
                                        </p:tgtEl>
                                        <p:attrNameLst>
                                          <p:attrName>style.visibility</p:attrName>
                                        </p:attrNameLst>
                                      </p:cBhvr>
                                      <p:to>
                                        <p:strVal val="visible"/>
                                      </p:to>
                                    </p:set>
                                    <p:animEffect transition="in" filter="fade">
                                      <p:cBhvr>
                                        <p:cTn id="255" dur="500"/>
                                        <p:tgtEl>
                                          <p:spTgt spid="328"/>
                                        </p:tgtEl>
                                      </p:cBhvr>
                                    </p:animEffect>
                                  </p:childTnLst>
                                </p:cTn>
                              </p:par>
                              <p:par>
                                <p:cTn id="256" presetID="10" presetClass="entr" presetSubtype="0" fill="hold" nodeType="withEffect">
                                  <p:stCondLst>
                                    <p:cond delay="0"/>
                                  </p:stCondLst>
                                  <p:childTnLst>
                                    <p:set>
                                      <p:cBhvr>
                                        <p:cTn id="257" dur="1" fill="hold">
                                          <p:stCondLst>
                                            <p:cond delay="0"/>
                                          </p:stCondLst>
                                        </p:cTn>
                                        <p:tgtEl>
                                          <p:spTgt spid="329"/>
                                        </p:tgtEl>
                                        <p:attrNameLst>
                                          <p:attrName>style.visibility</p:attrName>
                                        </p:attrNameLst>
                                      </p:cBhvr>
                                      <p:to>
                                        <p:strVal val="visible"/>
                                      </p:to>
                                    </p:set>
                                    <p:animEffect transition="in" filter="fade">
                                      <p:cBhvr>
                                        <p:cTn id="258" dur="500"/>
                                        <p:tgtEl>
                                          <p:spTgt spid="329"/>
                                        </p:tgtEl>
                                      </p:cBhvr>
                                    </p:animEffect>
                                  </p:childTnLst>
                                </p:cTn>
                              </p:par>
                              <p:par>
                                <p:cTn id="259" presetID="10" presetClass="entr" presetSubtype="0" fill="hold" nodeType="withEffect">
                                  <p:stCondLst>
                                    <p:cond delay="0"/>
                                  </p:stCondLst>
                                  <p:childTnLst>
                                    <p:set>
                                      <p:cBhvr>
                                        <p:cTn id="260" dur="1" fill="hold">
                                          <p:stCondLst>
                                            <p:cond delay="0"/>
                                          </p:stCondLst>
                                        </p:cTn>
                                        <p:tgtEl>
                                          <p:spTgt spid="330"/>
                                        </p:tgtEl>
                                        <p:attrNameLst>
                                          <p:attrName>style.visibility</p:attrName>
                                        </p:attrNameLst>
                                      </p:cBhvr>
                                      <p:to>
                                        <p:strVal val="visible"/>
                                      </p:to>
                                    </p:set>
                                    <p:animEffect transition="in" filter="fade">
                                      <p:cBhvr>
                                        <p:cTn id="261" dur="500"/>
                                        <p:tgtEl>
                                          <p:spTgt spid="330"/>
                                        </p:tgtEl>
                                      </p:cBhvr>
                                    </p:animEffect>
                                  </p:childTnLst>
                                </p:cTn>
                              </p:par>
                              <p:par>
                                <p:cTn id="262" presetID="10" presetClass="entr" presetSubtype="0" fill="hold" nodeType="withEffect">
                                  <p:stCondLst>
                                    <p:cond delay="0"/>
                                  </p:stCondLst>
                                  <p:childTnLst>
                                    <p:set>
                                      <p:cBhvr>
                                        <p:cTn id="263" dur="1" fill="hold">
                                          <p:stCondLst>
                                            <p:cond delay="0"/>
                                          </p:stCondLst>
                                        </p:cTn>
                                        <p:tgtEl>
                                          <p:spTgt spid="331"/>
                                        </p:tgtEl>
                                        <p:attrNameLst>
                                          <p:attrName>style.visibility</p:attrName>
                                        </p:attrNameLst>
                                      </p:cBhvr>
                                      <p:to>
                                        <p:strVal val="visible"/>
                                      </p:to>
                                    </p:set>
                                    <p:animEffect transition="in" filter="fade">
                                      <p:cBhvr>
                                        <p:cTn id="264" dur="500"/>
                                        <p:tgtEl>
                                          <p:spTgt spid="331"/>
                                        </p:tgtEl>
                                      </p:cBhvr>
                                    </p:animEffect>
                                  </p:childTnLst>
                                </p:cTn>
                              </p:par>
                              <p:par>
                                <p:cTn id="265" presetID="10" presetClass="entr" presetSubtype="0" fill="hold" nodeType="withEffect">
                                  <p:stCondLst>
                                    <p:cond delay="0"/>
                                  </p:stCondLst>
                                  <p:childTnLst>
                                    <p:set>
                                      <p:cBhvr>
                                        <p:cTn id="266" dur="1" fill="hold">
                                          <p:stCondLst>
                                            <p:cond delay="0"/>
                                          </p:stCondLst>
                                        </p:cTn>
                                        <p:tgtEl>
                                          <p:spTgt spid="332"/>
                                        </p:tgtEl>
                                        <p:attrNameLst>
                                          <p:attrName>style.visibility</p:attrName>
                                        </p:attrNameLst>
                                      </p:cBhvr>
                                      <p:to>
                                        <p:strVal val="visible"/>
                                      </p:to>
                                    </p:set>
                                    <p:animEffect transition="in" filter="fade">
                                      <p:cBhvr>
                                        <p:cTn id="267" dur="500"/>
                                        <p:tgtEl>
                                          <p:spTgt spid="332"/>
                                        </p:tgtEl>
                                      </p:cBhvr>
                                    </p:animEffect>
                                  </p:childTnLst>
                                </p:cTn>
                              </p:par>
                              <p:par>
                                <p:cTn id="268" presetID="10" presetClass="entr" presetSubtype="0" fill="hold" nodeType="withEffect">
                                  <p:stCondLst>
                                    <p:cond delay="0"/>
                                  </p:stCondLst>
                                  <p:childTnLst>
                                    <p:set>
                                      <p:cBhvr>
                                        <p:cTn id="269" dur="1" fill="hold">
                                          <p:stCondLst>
                                            <p:cond delay="0"/>
                                          </p:stCondLst>
                                        </p:cTn>
                                        <p:tgtEl>
                                          <p:spTgt spid="333"/>
                                        </p:tgtEl>
                                        <p:attrNameLst>
                                          <p:attrName>style.visibility</p:attrName>
                                        </p:attrNameLst>
                                      </p:cBhvr>
                                      <p:to>
                                        <p:strVal val="visible"/>
                                      </p:to>
                                    </p:set>
                                    <p:animEffect transition="in" filter="fade">
                                      <p:cBhvr>
                                        <p:cTn id="270" dur="500"/>
                                        <p:tgtEl>
                                          <p:spTgt spid="333"/>
                                        </p:tgtEl>
                                      </p:cBhvr>
                                    </p:animEffect>
                                  </p:childTnLst>
                                </p:cTn>
                              </p:par>
                              <p:par>
                                <p:cTn id="271" presetID="10" presetClass="entr" presetSubtype="0" fill="hold" nodeType="withEffect">
                                  <p:stCondLst>
                                    <p:cond delay="0"/>
                                  </p:stCondLst>
                                  <p:childTnLst>
                                    <p:set>
                                      <p:cBhvr>
                                        <p:cTn id="272" dur="1" fill="hold">
                                          <p:stCondLst>
                                            <p:cond delay="0"/>
                                          </p:stCondLst>
                                        </p:cTn>
                                        <p:tgtEl>
                                          <p:spTgt spid="334"/>
                                        </p:tgtEl>
                                        <p:attrNameLst>
                                          <p:attrName>style.visibility</p:attrName>
                                        </p:attrNameLst>
                                      </p:cBhvr>
                                      <p:to>
                                        <p:strVal val="visible"/>
                                      </p:to>
                                    </p:set>
                                    <p:animEffect transition="in" filter="fade">
                                      <p:cBhvr>
                                        <p:cTn id="273" dur="500"/>
                                        <p:tgtEl>
                                          <p:spTgt spid="334"/>
                                        </p:tgtEl>
                                      </p:cBhvr>
                                    </p:animEffect>
                                  </p:childTnLst>
                                </p:cTn>
                              </p:par>
                              <p:par>
                                <p:cTn id="274" presetID="10" presetClass="entr" presetSubtype="0" fill="hold" nodeType="withEffect">
                                  <p:stCondLst>
                                    <p:cond delay="0"/>
                                  </p:stCondLst>
                                  <p:childTnLst>
                                    <p:set>
                                      <p:cBhvr>
                                        <p:cTn id="275" dur="1" fill="hold">
                                          <p:stCondLst>
                                            <p:cond delay="0"/>
                                          </p:stCondLst>
                                        </p:cTn>
                                        <p:tgtEl>
                                          <p:spTgt spid="335"/>
                                        </p:tgtEl>
                                        <p:attrNameLst>
                                          <p:attrName>style.visibility</p:attrName>
                                        </p:attrNameLst>
                                      </p:cBhvr>
                                      <p:to>
                                        <p:strVal val="visible"/>
                                      </p:to>
                                    </p:set>
                                    <p:animEffect transition="in" filter="fade">
                                      <p:cBhvr>
                                        <p:cTn id="276" dur="500"/>
                                        <p:tgtEl>
                                          <p:spTgt spid="335"/>
                                        </p:tgtEl>
                                      </p:cBhvr>
                                    </p:animEffect>
                                  </p:childTnLst>
                                </p:cTn>
                              </p:par>
                              <p:par>
                                <p:cTn id="277" presetID="10" presetClass="entr" presetSubtype="0" fill="hold" nodeType="withEffect">
                                  <p:stCondLst>
                                    <p:cond delay="0"/>
                                  </p:stCondLst>
                                  <p:childTnLst>
                                    <p:set>
                                      <p:cBhvr>
                                        <p:cTn id="278" dur="1" fill="hold">
                                          <p:stCondLst>
                                            <p:cond delay="0"/>
                                          </p:stCondLst>
                                        </p:cTn>
                                        <p:tgtEl>
                                          <p:spTgt spid="336"/>
                                        </p:tgtEl>
                                        <p:attrNameLst>
                                          <p:attrName>style.visibility</p:attrName>
                                        </p:attrNameLst>
                                      </p:cBhvr>
                                      <p:to>
                                        <p:strVal val="visible"/>
                                      </p:to>
                                    </p:set>
                                    <p:animEffect transition="in" filter="fade">
                                      <p:cBhvr>
                                        <p:cTn id="279" dur="500"/>
                                        <p:tgtEl>
                                          <p:spTgt spid="336"/>
                                        </p:tgtEl>
                                      </p:cBhvr>
                                    </p:animEffect>
                                  </p:childTnLst>
                                </p:cTn>
                              </p:par>
                              <p:par>
                                <p:cTn id="280" presetID="10" presetClass="entr" presetSubtype="0" fill="hold" nodeType="withEffect">
                                  <p:stCondLst>
                                    <p:cond delay="0"/>
                                  </p:stCondLst>
                                  <p:childTnLst>
                                    <p:set>
                                      <p:cBhvr>
                                        <p:cTn id="281" dur="1" fill="hold">
                                          <p:stCondLst>
                                            <p:cond delay="0"/>
                                          </p:stCondLst>
                                        </p:cTn>
                                        <p:tgtEl>
                                          <p:spTgt spid="337"/>
                                        </p:tgtEl>
                                        <p:attrNameLst>
                                          <p:attrName>style.visibility</p:attrName>
                                        </p:attrNameLst>
                                      </p:cBhvr>
                                      <p:to>
                                        <p:strVal val="visible"/>
                                      </p:to>
                                    </p:set>
                                    <p:animEffect transition="in" filter="fade">
                                      <p:cBhvr>
                                        <p:cTn id="282" dur="500"/>
                                        <p:tgtEl>
                                          <p:spTgt spid="337"/>
                                        </p:tgtEl>
                                      </p:cBhvr>
                                    </p:animEffect>
                                  </p:childTnLst>
                                </p:cTn>
                              </p:par>
                              <p:par>
                                <p:cTn id="283" presetID="10" presetClass="entr" presetSubtype="0" fill="hold" nodeType="withEffect">
                                  <p:stCondLst>
                                    <p:cond delay="0"/>
                                  </p:stCondLst>
                                  <p:childTnLst>
                                    <p:set>
                                      <p:cBhvr>
                                        <p:cTn id="284" dur="1" fill="hold">
                                          <p:stCondLst>
                                            <p:cond delay="0"/>
                                          </p:stCondLst>
                                        </p:cTn>
                                        <p:tgtEl>
                                          <p:spTgt spid="338"/>
                                        </p:tgtEl>
                                        <p:attrNameLst>
                                          <p:attrName>style.visibility</p:attrName>
                                        </p:attrNameLst>
                                      </p:cBhvr>
                                      <p:to>
                                        <p:strVal val="visible"/>
                                      </p:to>
                                    </p:set>
                                    <p:animEffect transition="in" filter="fade">
                                      <p:cBhvr>
                                        <p:cTn id="285" dur="500"/>
                                        <p:tgtEl>
                                          <p:spTgt spid="338"/>
                                        </p:tgtEl>
                                      </p:cBhvr>
                                    </p:animEffect>
                                  </p:childTnLst>
                                </p:cTn>
                              </p:par>
                              <p:par>
                                <p:cTn id="286" presetID="10" presetClass="entr" presetSubtype="0" fill="hold" nodeType="withEffect">
                                  <p:stCondLst>
                                    <p:cond delay="0"/>
                                  </p:stCondLst>
                                  <p:childTnLst>
                                    <p:set>
                                      <p:cBhvr>
                                        <p:cTn id="287" dur="1" fill="hold">
                                          <p:stCondLst>
                                            <p:cond delay="0"/>
                                          </p:stCondLst>
                                        </p:cTn>
                                        <p:tgtEl>
                                          <p:spTgt spid="339"/>
                                        </p:tgtEl>
                                        <p:attrNameLst>
                                          <p:attrName>style.visibility</p:attrName>
                                        </p:attrNameLst>
                                      </p:cBhvr>
                                      <p:to>
                                        <p:strVal val="visible"/>
                                      </p:to>
                                    </p:set>
                                    <p:animEffect transition="in" filter="fade">
                                      <p:cBhvr>
                                        <p:cTn id="288" dur="500"/>
                                        <p:tgtEl>
                                          <p:spTgt spid="339"/>
                                        </p:tgtEl>
                                      </p:cBhvr>
                                    </p:animEffect>
                                  </p:childTnLst>
                                </p:cTn>
                              </p:par>
                              <p:par>
                                <p:cTn id="289" presetID="10" presetClass="entr" presetSubtype="0" fill="hold" nodeType="withEffect">
                                  <p:stCondLst>
                                    <p:cond delay="0"/>
                                  </p:stCondLst>
                                  <p:childTnLst>
                                    <p:set>
                                      <p:cBhvr>
                                        <p:cTn id="290" dur="1" fill="hold">
                                          <p:stCondLst>
                                            <p:cond delay="0"/>
                                          </p:stCondLst>
                                        </p:cTn>
                                        <p:tgtEl>
                                          <p:spTgt spid="340"/>
                                        </p:tgtEl>
                                        <p:attrNameLst>
                                          <p:attrName>style.visibility</p:attrName>
                                        </p:attrNameLst>
                                      </p:cBhvr>
                                      <p:to>
                                        <p:strVal val="visible"/>
                                      </p:to>
                                    </p:set>
                                    <p:animEffect transition="in" filter="fade">
                                      <p:cBhvr>
                                        <p:cTn id="291" dur="500"/>
                                        <p:tgtEl>
                                          <p:spTgt spid="340"/>
                                        </p:tgtEl>
                                      </p:cBhvr>
                                    </p:animEffect>
                                  </p:childTnLst>
                                </p:cTn>
                              </p:par>
                              <p:par>
                                <p:cTn id="292" presetID="10" presetClass="entr" presetSubtype="0" fill="hold" nodeType="withEffect">
                                  <p:stCondLst>
                                    <p:cond delay="0"/>
                                  </p:stCondLst>
                                  <p:childTnLst>
                                    <p:set>
                                      <p:cBhvr>
                                        <p:cTn id="293" dur="1" fill="hold">
                                          <p:stCondLst>
                                            <p:cond delay="0"/>
                                          </p:stCondLst>
                                        </p:cTn>
                                        <p:tgtEl>
                                          <p:spTgt spid="341"/>
                                        </p:tgtEl>
                                        <p:attrNameLst>
                                          <p:attrName>style.visibility</p:attrName>
                                        </p:attrNameLst>
                                      </p:cBhvr>
                                      <p:to>
                                        <p:strVal val="visible"/>
                                      </p:to>
                                    </p:set>
                                    <p:animEffect transition="in" filter="fade">
                                      <p:cBhvr>
                                        <p:cTn id="294" dur="500"/>
                                        <p:tgtEl>
                                          <p:spTgt spid="341"/>
                                        </p:tgtEl>
                                      </p:cBhvr>
                                    </p:animEffect>
                                  </p:childTnLst>
                                </p:cTn>
                              </p:par>
                              <p:par>
                                <p:cTn id="295" presetID="10" presetClass="entr" presetSubtype="0" fill="hold" nodeType="withEffect">
                                  <p:stCondLst>
                                    <p:cond delay="0"/>
                                  </p:stCondLst>
                                  <p:childTnLst>
                                    <p:set>
                                      <p:cBhvr>
                                        <p:cTn id="296" dur="1" fill="hold">
                                          <p:stCondLst>
                                            <p:cond delay="0"/>
                                          </p:stCondLst>
                                        </p:cTn>
                                        <p:tgtEl>
                                          <p:spTgt spid="342"/>
                                        </p:tgtEl>
                                        <p:attrNameLst>
                                          <p:attrName>style.visibility</p:attrName>
                                        </p:attrNameLst>
                                      </p:cBhvr>
                                      <p:to>
                                        <p:strVal val="visible"/>
                                      </p:to>
                                    </p:set>
                                    <p:animEffect transition="in" filter="fade">
                                      <p:cBhvr>
                                        <p:cTn id="297" dur="500"/>
                                        <p:tgtEl>
                                          <p:spTgt spid="342"/>
                                        </p:tgtEl>
                                      </p:cBhvr>
                                    </p:animEffect>
                                  </p:childTnLst>
                                </p:cTn>
                              </p:par>
                              <p:par>
                                <p:cTn id="298" presetID="10" presetClass="entr" presetSubtype="0" fill="hold" nodeType="withEffect">
                                  <p:stCondLst>
                                    <p:cond delay="0"/>
                                  </p:stCondLst>
                                  <p:childTnLst>
                                    <p:set>
                                      <p:cBhvr>
                                        <p:cTn id="299" dur="1" fill="hold">
                                          <p:stCondLst>
                                            <p:cond delay="0"/>
                                          </p:stCondLst>
                                        </p:cTn>
                                        <p:tgtEl>
                                          <p:spTgt spid="343"/>
                                        </p:tgtEl>
                                        <p:attrNameLst>
                                          <p:attrName>style.visibility</p:attrName>
                                        </p:attrNameLst>
                                      </p:cBhvr>
                                      <p:to>
                                        <p:strVal val="visible"/>
                                      </p:to>
                                    </p:set>
                                    <p:animEffect transition="in" filter="fade">
                                      <p:cBhvr>
                                        <p:cTn id="300" dur="500"/>
                                        <p:tgtEl>
                                          <p:spTgt spid="343"/>
                                        </p:tgtEl>
                                      </p:cBhvr>
                                    </p:animEffect>
                                  </p:childTnLst>
                                </p:cTn>
                              </p:par>
                              <p:par>
                                <p:cTn id="301" presetID="10" presetClass="entr" presetSubtype="0" fill="hold" nodeType="withEffect">
                                  <p:stCondLst>
                                    <p:cond delay="0"/>
                                  </p:stCondLst>
                                  <p:childTnLst>
                                    <p:set>
                                      <p:cBhvr>
                                        <p:cTn id="302" dur="1" fill="hold">
                                          <p:stCondLst>
                                            <p:cond delay="0"/>
                                          </p:stCondLst>
                                        </p:cTn>
                                        <p:tgtEl>
                                          <p:spTgt spid="344"/>
                                        </p:tgtEl>
                                        <p:attrNameLst>
                                          <p:attrName>style.visibility</p:attrName>
                                        </p:attrNameLst>
                                      </p:cBhvr>
                                      <p:to>
                                        <p:strVal val="visible"/>
                                      </p:to>
                                    </p:set>
                                    <p:animEffect transition="in" filter="fade">
                                      <p:cBhvr>
                                        <p:cTn id="303" dur="500"/>
                                        <p:tgtEl>
                                          <p:spTgt spid="344"/>
                                        </p:tgtEl>
                                      </p:cBhvr>
                                    </p:animEffect>
                                  </p:childTnLst>
                                </p:cTn>
                              </p:par>
                              <p:par>
                                <p:cTn id="304" presetID="10" presetClass="entr" presetSubtype="0" fill="hold" nodeType="withEffect">
                                  <p:stCondLst>
                                    <p:cond delay="0"/>
                                  </p:stCondLst>
                                  <p:childTnLst>
                                    <p:set>
                                      <p:cBhvr>
                                        <p:cTn id="305" dur="1" fill="hold">
                                          <p:stCondLst>
                                            <p:cond delay="0"/>
                                          </p:stCondLst>
                                        </p:cTn>
                                        <p:tgtEl>
                                          <p:spTgt spid="345"/>
                                        </p:tgtEl>
                                        <p:attrNameLst>
                                          <p:attrName>style.visibility</p:attrName>
                                        </p:attrNameLst>
                                      </p:cBhvr>
                                      <p:to>
                                        <p:strVal val="visible"/>
                                      </p:to>
                                    </p:set>
                                    <p:animEffect transition="in" filter="fade">
                                      <p:cBhvr>
                                        <p:cTn id="306" dur="500"/>
                                        <p:tgtEl>
                                          <p:spTgt spid="345"/>
                                        </p:tgtEl>
                                      </p:cBhvr>
                                    </p:animEffect>
                                  </p:childTnLst>
                                </p:cTn>
                              </p:par>
                              <p:par>
                                <p:cTn id="307" presetID="10" presetClass="entr" presetSubtype="0" fill="hold" nodeType="withEffect">
                                  <p:stCondLst>
                                    <p:cond delay="0"/>
                                  </p:stCondLst>
                                  <p:childTnLst>
                                    <p:set>
                                      <p:cBhvr>
                                        <p:cTn id="308" dur="1" fill="hold">
                                          <p:stCondLst>
                                            <p:cond delay="0"/>
                                          </p:stCondLst>
                                        </p:cTn>
                                        <p:tgtEl>
                                          <p:spTgt spid="346"/>
                                        </p:tgtEl>
                                        <p:attrNameLst>
                                          <p:attrName>style.visibility</p:attrName>
                                        </p:attrNameLst>
                                      </p:cBhvr>
                                      <p:to>
                                        <p:strVal val="visible"/>
                                      </p:to>
                                    </p:set>
                                    <p:animEffect transition="in" filter="fade">
                                      <p:cBhvr>
                                        <p:cTn id="309" dur="500"/>
                                        <p:tgtEl>
                                          <p:spTgt spid="346"/>
                                        </p:tgtEl>
                                      </p:cBhvr>
                                    </p:animEffect>
                                  </p:childTnLst>
                                </p:cTn>
                              </p:par>
                              <p:par>
                                <p:cTn id="310" presetID="10" presetClass="entr" presetSubtype="0" fill="hold" nodeType="withEffect">
                                  <p:stCondLst>
                                    <p:cond delay="0"/>
                                  </p:stCondLst>
                                  <p:childTnLst>
                                    <p:set>
                                      <p:cBhvr>
                                        <p:cTn id="311" dur="1" fill="hold">
                                          <p:stCondLst>
                                            <p:cond delay="0"/>
                                          </p:stCondLst>
                                        </p:cTn>
                                        <p:tgtEl>
                                          <p:spTgt spid="347"/>
                                        </p:tgtEl>
                                        <p:attrNameLst>
                                          <p:attrName>style.visibility</p:attrName>
                                        </p:attrNameLst>
                                      </p:cBhvr>
                                      <p:to>
                                        <p:strVal val="visible"/>
                                      </p:to>
                                    </p:set>
                                    <p:animEffect transition="in" filter="fade">
                                      <p:cBhvr>
                                        <p:cTn id="312" dur="500"/>
                                        <p:tgtEl>
                                          <p:spTgt spid="347"/>
                                        </p:tgtEl>
                                      </p:cBhvr>
                                    </p:animEffect>
                                  </p:childTnLst>
                                </p:cTn>
                              </p:par>
                              <p:par>
                                <p:cTn id="313" presetID="10" presetClass="entr" presetSubtype="0" fill="hold" nodeType="withEffect">
                                  <p:stCondLst>
                                    <p:cond delay="0"/>
                                  </p:stCondLst>
                                  <p:childTnLst>
                                    <p:set>
                                      <p:cBhvr>
                                        <p:cTn id="314" dur="1" fill="hold">
                                          <p:stCondLst>
                                            <p:cond delay="0"/>
                                          </p:stCondLst>
                                        </p:cTn>
                                        <p:tgtEl>
                                          <p:spTgt spid="348"/>
                                        </p:tgtEl>
                                        <p:attrNameLst>
                                          <p:attrName>style.visibility</p:attrName>
                                        </p:attrNameLst>
                                      </p:cBhvr>
                                      <p:to>
                                        <p:strVal val="visible"/>
                                      </p:to>
                                    </p:set>
                                    <p:animEffect transition="in" filter="fade">
                                      <p:cBhvr>
                                        <p:cTn id="315" dur="500"/>
                                        <p:tgtEl>
                                          <p:spTgt spid="348"/>
                                        </p:tgtEl>
                                      </p:cBhvr>
                                    </p:animEffect>
                                  </p:childTnLst>
                                </p:cTn>
                              </p:par>
                              <p:par>
                                <p:cTn id="316" presetID="10" presetClass="entr" presetSubtype="0" fill="hold" nodeType="withEffect">
                                  <p:stCondLst>
                                    <p:cond delay="0"/>
                                  </p:stCondLst>
                                  <p:childTnLst>
                                    <p:set>
                                      <p:cBhvr>
                                        <p:cTn id="317" dur="1" fill="hold">
                                          <p:stCondLst>
                                            <p:cond delay="0"/>
                                          </p:stCondLst>
                                        </p:cTn>
                                        <p:tgtEl>
                                          <p:spTgt spid="349"/>
                                        </p:tgtEl>
                                        <p:attrNameLst>
                                          <p:attrName>style.visibility</p:attrName>
                                        </p:attrNameLst>
                                      </p:cBhvr>
                                      <p:to>
                                        <p:strVal val="visible"/>
                                      </p:to>
                                    </p:set>
                                    <p:animEffect transition="in" filter="fade">
                                      <p:cBhvr>
                                        <p:cTn id="318" dur="500"/>
                                        <p:tgtEl>
                                          <p:spTgt spid="349"/>
                                        </p:tgtEl>
                                      </p:cBhvr>
                                    </p:animEffect>
                                  </p:childTnLst>
                                </p:cTn>
                              </p:par>
                              <p:par>
                                <p:cTn id="319" presetID="10" presetClass="entr" presetSubtype="0" fill="hold" nodeType="withEffect">
                                  <p:stCondLst>
                                    <p:cond delay="0"/>
                                  </p:stCondLst>
                                  <p:childTnLst>
                                    <p:set>
                                      <p:cBhvr>
                                        <p:cTn id="320" dur="1" fill="hold">
                                          <p:stCondLst>
                                            <p:cond delay="0"/>
                                          </p:stCondLst>
                                        </p:cTn>
                                        <p:tgtEl>
                                          <p:spTgt spid="350"/>
                                        </p:tgtEl>
                                        <p:attrNameLst>
                                          <p:attrName>style.visibility</p:attrName>
                                        </p:attrNameLst>
                                      </p:cBhvr>
                                      <p:to>
                                        <p:strVal val="visible"/>
                                      </p:to>
                                    </p:set>
                                    <p:animEffect transition="in" filter="fade">
                                      <p:cBhvr>
                                        <p:cTn id="321" dur="500"/>
                                        <p:tgtEl>
                                          <p:spTgt spid="350"/>
                                        </p:tgtEl>
                                      </p:cBhvr>
                                    </p:animEffect>
                                  </p:childTnLst>
                                </p:cTn>
                              </p:par>
                              <p:par>
                                <p:cTn id="322" presetID="10" presetClass="entr" presetSubtype="0" fill="hold" nodeType="withEffect">
                                  <p:stCondLst>
                                    <p:cond delay="0"/>
                                  </p:stCondLst>
                                  <p:childTnLst>
                                    <p:set>
                                      <p:cBhvr>
                                        <p:cTn id="323" dur="1" fill="hold">
                                          <p:stCondLst>
                                            <p:cond delay="0"/>
                                          </p:stCondLst>
                                        </p:cTn>
                                        <p:tgtEl>
                                          <p:spTgt spid="351"/>
                                        </p:tgtEl>
                                        <p:attrNameLst>
                                          <p:attrName>style.visibility</p:attrName>
                                        </p:attrNameLst>
                                      </p:cBhvr>
                                      <p:to>
                                        <p:strVal val="visible"/>
                                      </p:to>
                                    </p:set>
                                    <p:animEffect transition="in" filter="fade">
                                      <p:cBhvr>
                                        <p:cTn id="324" dur="500"/>
                                        <p:tgtEl>
                                          <p:spTgt spid="351"/>
                                        </p:tgtEl>
                                      </p:cBhvr>
                                    </p:animEffect>
                                  </p:childTnLst>
                                </p:cTn>
                              </p:par>
                              <p:par>
                                <p:cTn id="325" presetID="10" presetClass="entr" presetSubtype="0" fill="hold" nodeType="withEffect">
                                  <p:stCondLst>
                                    <p:cond delay="0"/>
                                  </p:stCondLst>
                                  <p:childTnLst>
                                    <p:set>
                                      <p:cBhvr>
                                        <p:cTn id="326" dur="1" fill="hold">
                                          <p:stCondLst>
                                            <p:cond delay="0"/>
                                          </p:stCondLst>
                                        </p:cTn>
                                        <p:tgtEl>
                                          <p:spTgt spid="352"/>
                                        </p:tgtEl>
                                        <p:attrNameLst>
                                          <p:attrName>style.visibility</p:attrName>
                                        </p:attrNameLst>
                                      </p:cBhvr>
                                      <p:to>
                                        <p:strVal val="visible"/>
                                      </p:to>
                                    </p:set>
                                    <p:animEffect transition="in" filter="fade">
                                      <p:cBhvr>
                                        <p:cTn id="327" dur="500"/>
                                        <p:tgtEl>
                                          <p:spTgt spid="352"/>
                                        </p:tgtEl>
                                      </p:cBhvr>
                                    </p:animEffect>
                                  </p:childTnLst>
                                </p:cTn>
                              </p:par>
                              <p:par>
                                <p:cTn id="328" presetID="10" presetClass="entr" presetSubtype="0" fill="hold" nodeType="withEffect">
                                  <p:stCondLst>
                                    <p:cond delay="0"/>
                                  </p:stCondLst>
                                  <p:childTnLst>
                                    <p:set>
                                      <p:cBhvr>
                                        <p:cTn id="329" dur="1" fill="hold">
                                          <p:stCondLst>
                                            <p:cond delay="0"/>
                                          </p:stCondLst>
                                        </p:cTn>
                                        <p:tgtEl>
                                          <p:spTgt spid="353"/>
                                        </p:tgtEl>
                                        <p:attrNameLst>
                                          <p:attrName>style.visibility</p:attrName>
                                        </p:attrNameLst>
                                      </p:cBhvr>
                                      <p:to>
                                        <p:strVal val="visible"/>
                                      </p:to>
                                    </p:set>
                                    <p:animEffect transition="in" filter="fade">
                                      <p:cBhvr>
                                        <p:cTn id="330" dur="500"/>
                                        <p:tgtEl>
                                          <p:spTgt spid="353"/>
                                        </p:tgtEl>
                                      </p:cBhvr>
                                    </p:animEffect>
                                  </p:childTnLst>
                                </p:cTn>
                              </p:par>
                              <p:par>
                                <p:cTn id="331" presetID="10" presetClass="entr" presetSubtype="0" fill="hold" nodeType="withEffect">
                                  <p:stCondLst>
                                    <p:cond delay="0"/>
                                  </p:stCondLst>
                                  <p:childTnLst>
                                    <p:set>
                                      <p:cBhvr>
                                        <p:cTn id="332" dur="1" fill="hold">
                                          <p:stCondLst>
                                            <p:cond delay="0"/>
                                          </p:stCondLst>
                                        </p:cTn>
                                        <p:tgtEl>
                                          <p:spTgt spid="354"/>
                                        </p:tgtEl>
                                        <p:attrNameLst>
                                          <p:attrName>style.visibility</p:attrName>
                                        </p:attrNameLst>
                                      </p:cBhvr>
                                      <p:to>
                                        <p:strVal val="visible"/>
                                      </p:to>
                                    </p:set>
                                    <p:animEffect transition="in" filter="fade">
                                      <p:cBhvr>
                                        <p:cTn id="333" dur="500"/>
                                        <p:tgtEl>
                                          <p:spTgt spid="354"/>
                                        </p:tgtEl>
                                      </p:cBhvr>
                                    </p:animEffect>
                                  </p:childTnLst>
                                </p:cTn>
                              </p:par>
                              <p:par>
                                <p:cTn id="334" presetID="10" presetClass="entr" presetSubtype="0" fill="hold" nodeType="withEffect">
                                  <p:stCondLst>
                                    <p:cond delay="0"/>
                                  </p:stCondLst>
                                  <p:childTnLst>
                                    <p:set>
                                      <p:cBhvr>
                                        <p:cTn id="335" dur="1" fill="hold">
                                          <p:stCondLst>
                                            <p:cond delay="0"/>
                                          </p:stCondLst>
                                        </p:cTn>
                                        <p:tgtEl>
                                          <p:spTgt spid="355"/>
                                        </p:tgtEl>
                                        <p:attrNameLst>
                                          <p:attrName>style.visibility</p:attrName>
                                        </p:attrNameLst>
                                      </p:cBhvr>
                                      <p:to>
                                        <p:strVal val="visible"/>
                                      </p:to>
                                    </p:set>
                                    <p:animEffect transition="in" filter="fade">
                                      <p:cBhvr>
                                        <p:cTn id="336" dur="500"/>
                                        <p:tgtEl>
                                          <p:spTgt spid="355"/>
                                        </p:tgtEl>
                                      </p:cBhvr>
                                    </p:animEffect>
                                  </p:childTnLst>
                                </p:cTn>
                              </p:par>
                              <p:par>
                                <p:cTn id="337" presetID="10" presetClass="entr" presetSubtype="0" fill="hold" nodeType="withEffect">
                                  <p:stCondLst>
                                    <p:cond delay="0"/>
                                  </p:stCondLst>
                                  <p:childTnLst>
                                    <p:set>
                                      <p:cBhvr>
                                        <p:cTn id="338" dur="1" fill="hold">
                                          <p:stCondLst>
                                            <p:cond delay="0"/>
                                          </p:stCondLst>
                                        </p:cTn>
                                        <p:tgtEl>
                                          <p:spTgt spid="356"/>
                                        </p:tgtEl>
                                        <p:attrNameLst>
                                          <p:attrName>style.visibility</p:attrName>
                                        </p:attrNameLst>
                                      </p:cBhvr>
                                      <p:to>
                                        <p:strVal val="visible"/>
                                      </p:to>
                                    </p:set>
                                    <p:animEffect transition="in" filter="fade">
                                      <p:cBhvr>
                                        <p:cTn id="339" dur="500"/>
                                        <p:tgtEl>
                                          <p:spTgt spid="356"/>
                                        </p:tgtEl>
                                      </p:cBhvr>
                                    </p:animEffect>
                                  </p:childTnLst>
                                </p:cTn>
                              </p:par>
                              <p:par>
                                <p:cTn id="340" presetID="10" presetClass="entr" presetSubtype="0" fill="hold" nodeType="withEffect">
                                  <p:stCondLst>
                                    <p:cond delay="0"/>
                                  </p:stCondLst>
                                  <p:childTnLst>
                                    <p:set>
                                      <p:cBhvr>
                                        <p:cTn id="341" dur="1" fill="hold">
                                          <p:stCondLst>
                                            <p:cond delay="0"/>
                                          </p:stCondLst>
                                        </p:cTn>
                                        <p:tgtEl>
                                          <p:spTgt spid="357"/>
                                        </p:tgtEl>
                                        <p:attrNameLst>
                                          <p:attrName>style.visibility</p:attrName>
                                        </p:attrNameLst>
                                      </p:cBhvr>
                                      <p:to>
                                        <p:strVal val="visible"/>
                                      </p:to>
                                    </p:set>
                                    <p:animEffect transition="in" filter="fade">
                                      <p:cBhvr>
                                        <p:cTn id="342" dur="500"/>
                                        <p:tgtEl>
                                          <p:spTgt spid="357"/>
                                        </p:tgtEl>
                                      </p:cBhvr>
                                    </p:animEffect>
                                  </p:childTnLst>
                                </p:cTn>
                              </p:par>
                              <p:par>
                                <p:cTn id="343" presetID="10" presetClass="entr" presetSubtype="0" fill="hold" nodeType="withEffect">
                                  <p:stCondLst>
                                    <p:cond delay="0"/>
                                  </p:stCondLst>
                                  <p:childTnLst>
                                    <p:set>
                                      <p:cBhvr>
                                        <p:cTn id="344" dur="1" fill="hold">
                                          <p:stCondLst>
                                            <p:cond delay="0"/>
                                          </p:stCondLst>
                                        </p:cTn>
                                        <p:tgtEl>
                                          <p:spTgt spid="358"/>
                                        </p:tgtEl>
                                        <p:attrNameLst>
                                          <p:attrName>style.visibility</p:attrName>
                                        </p:attrNameLst>
                                      </p:cBhvr>
                                      <p:to>
                                        <p:strVal val="visible"/>
                                      </p:to>
                                    </p:set>
                                    <p:animEffect transition="in" filter="fade">
                                      <p:cBhvr>
                                        <p:cTn id="345" dur="500"/>
                                        <p:tgtEl>
                                          <p:spTgt spid="358"/>
                                        </p:tgtEl>
                                      </p:cBhvr>
                                    </p:animEffect>
                                  </p:childTnLst>
                                </p:cTn>
                              </p:par>
                              <p:par>
                                <p:cTn id="346" presetID="10" presetClass="entr" presetSubtype="0" fill="hold" nodeType="withEffect">
                                  <p:stCondLst>
                                    <p:cond delay="0"/>
                                  </p:stCondLst>
                                  <p:childTnLst>
                                    <p:set>
                                      <p:cBhvr>
                                        <p:cTn id="347" dur="1" fill="hold">
                                          <p:stCondLst>
                                            <p:cond delay="0"/>
                                          </p:stCondLst>
                                        </p:cTn>
                                        <p:tgtEl>
                                          <p:spTgt spid="359"/>
                                        </p:tgtEl>
                                        <p:attrNameLst>
                                          <p:attrName>style.visibility</p:attrName>
                                        </p:attrNameLst>
                                      </p:cBhvr>
                                      <p:to>
                                        <p:strVal val="visible"/>
                                      </p:to>
                                    </p:set>
                                    <p:animEffect transition="in" filter="fade">
                                      <p:cBhvr>
                                        <p:cTn id="348" dur="500"/>
                                        <p:tgtEl>
                                          <p:spTgt spid="359"/>
                                        </p:tgtEl>
                                      </p:cBhvr>
                                    </p:animEffect>
                                  </p:childTnLst>
                                </p:cTn>
                              </p:par>
                              <p:par>
                                <p:cTn id="349" presetID="10" presetClass="entr" presetSubtype="0" fill="hold" nodeType="withEffect">
                                  <p:stCondLst>
                                    <p:cond delay="0"/>
                                  </p:stCondLst>
                                  <p:childTnLst>
                                    <p:set>
                                      <p:cBhvr>
                                        <p:cTn id="350" dur="1" fill="hold">
                                          <p:stCondLst>
                                            <p:cond delay="0"/>
                                          </p:stCondLst>
                                        </p:cTn>
                                        <p:tgtEl>
                                          <p:spTgt spid="360"/>
                                        </p:tgtEl>
                                        <p:attrNameLst>
                                          <p:attrName>style.visibility</p:attrName>
                                        </p:attrNameLst>
                                      </p:cBhvr>
                                      <p:to>
                                        <p:strVal val="visible"/>
                                      </p:to>
                                    </p:set>
                                    <p:animEffect transition="in" filter="fade">
                                      <p:cBhvr>
                                        <p:cTn id="351" dur="500"/>
                                        <p:tgtEl>
                                          <p:spTgt spid="360"/>
                                        </p:tgtEl>
                                      </p:cBhvr>
                                    </p:animEffect>
                                  </p:childTnLst>
                                </p:cTn>
                              </p:par>
                              <p:par>
                                <p:cTn id="352" presetID="10" presetClass="entr" presetSubtype="0" fill="hold" nodeType="withEffect">
                                  <p:stCondLst>
                                    <p:cond delay="0"/>
                                  </p:stCondLst>
                                  <p:childTnLst>
                                    <p:set>
                                      <p:cBhvr>
                                        <p:cTn id="353" dur="1" fill="hold">
                                          <p:stCondLst>
                                            <p:cond delay="0"/>
                                          </p:stCondLst>
                                        </p:cTn>
                                        <p:tgtEl>
                                          <p:spTgt spid="361"/>
                                        </p:tgtEl>
                                        <p:attrNameLst>
                                          <p:attrName>style.visibility</p:attrName>
                                        </p:attrNameLst>
                                      </p:cBhvr>
                                      <p:to>
                                        <p:strVal val="visible"/>
                                      </p:to>
                                    </p:set>
                                    <p:animEffect transition="in" filter="fade">
                                      <p:cBhvr>
                                        <p:cTn id="354" dur="500"/>
                                        <p:tgtEl>
                                          <p:spTgt spid="361"/>
                                        </p:tgtEl>
                                      </p:cBhvr>
                                    </p:animEffect>
                                  </p:childTnLst>
                                </p:cTn>
                              </p:par>
                              <p:par>
                                <p:cTn id="355" presetID="10" presetClass="entr" presetSubtype="0" fill="hold" nodeType="withEffect">
                                  <p:stCondLst>
                                    <p:cond delay="0"/>
                                  </p:stCondLst>
                                  <p:childTnLst>
                                    <p:set>
                                      <p:cBhvr>
                                        <p:cTn id="356" dur="1" fill="hold">
                                          <p:stCondLst>
                                            <p:cond delay="0"/>
                                          </p:stCondLst>
                                        </p:cTn>
                                        <p:tgtEl>
                                          <p:spTgt spid="362"/>
                                        </p:tgtEl>
                                        <p:attrNameLst>
                                          <p:attrName>style.visibility</p:attrName>
                                        </p:attrNameLst>
                                      </p:cBhvr>
                                      <p:to>
                                        <p:strVal val="visible"/>
                                      </p:to>
                                    </p:set>
                                    <p:animEffect transition="in" filter="fade">
                                      <p:cBhvr>
                                        <p:cTn id="357" dur="500"/>
                                        <p:tgtEl>
                                          <p:spTgt spid="362"/>
                                        </p:tgtEl>
                                      </p:cBhvr>
                                    </p:animEffect>
                                  </p:childTnLst>
                                </p:cTn>
                              </p:par>
                              <p:par>
                                <p:cTn id="358" presetID="10" presetClass="entr" presetSubtype="0" fill="hold" nodeType="withEffect">
                                  <p:stCondLst>
                                    <p:cond delay="0"/>
                                  </p:stCondLst>
                                  <p:childTnLst>
                                    <p:set>
                                      <p:cBhvr>
                                        <p:cTn id="359" dur="1" fill="hold">
                                          <p:stCondLst>
                                            <p:cond delay="0"/>
                                          </p:stCondLst>
                                        </p:cTn>
                                        <p:tgtEl>
                                          <p:spTgt spid="363"/>
                                        </p:tgtEl>
                                        <p:attrNameLst>
                                          <p:attrName>style.visibility</p:attrName>
                                        </p:attrNameLst>
                                      </p:cBhvr>
                                      <p:to>
                                        <p:strVal val="visible"/>
                                      </p:to>
                                    </p:set>
                                    <p:animEffect transition="in" filter="fade">
                                      <p:cBhvr>
                                        <p:cTn id="360" dur="500"/>
                                        <p:tgtEl>
                                          <p:spTgt spid="363"/>
                                        </p:tgtEl>
                                      </p:cBhvr>
                                    </p:animEffect>
                                  </p:childTnLst>
                                </p:cTn>
                              </p:par>
                              <p:par>
                                <p:cTn id="361" presetID="10" presetClass="entr" presetSubtype="0" fill="hold" nodeType="withEffect">
                                  <p:stCondLst>
                                    <p:cond delay="0"/>
                                  </p:stCondLst>
                                  <p:childTnLst>
                                    <p:set>
                                      <p:cBhvr>
                                        <p:cTn id="362" dur="1" fill="hold">
                                          <p:stCondLst>
                                            <p:cond delay="0"/>
                                          </p:stCondLst>
                                        </p:cTn>
                                        <p:tgtEl>
                                          <p:spTgt spid="364"/>
                                        </p:tgtEl>
                                        <p:attrNameLst>
                                          <p:attrName>style.visibility</p:attrName>
                                        </p:attrNameLst>
                                      </p:cBhvr>
                                      <p:to>
                                        <p:strVal val="visible"/>
                                      </p:to>
                                    </p:set>
                                    <p:animEffect transition="in" filter="fade">
                                      <p:cBhvr>
                                        <p:cTn id="363" dur="500"/>
                                        <p:tgtEl>
                                          <p:spTgt spid="364"/>
                                        </p:tgtEl>
                                      </p:cBhvr>
                                    </p:animEffect>
                                  </p:childTnLst>
                                </p:cTn>
                              </p:par>
                              <p:par>
                                <p:cTn id="364" presetID="10" presetClass="entr" presetSubtype="0" fill="hold" nodeType="withEffect">
                                  <p:stCondLst>
                                    <p:cond delay="0"/>
                                  </p:stCondLst>
                                  <p:childTnLst>
                                    <p:set>
                                      <p:cBhvr>
                                        <p:cTn id="365" dur="1" fill="hold">
                                          <p:stCondLst>
                                            <p:cond delay="0"/>
                                          </p:stCondLst>
                                        </p:cTn>
                                        <p:tgtEl>
                                          <p:spTgt spid="365"/>
                                        </p:tgtEl>
                                        <p:attrNameLst>
                                          <p:attrName>style.visibility</p:attrName>
                                        </p:attrNameLst>
                                      </p:cBhvr>
                                      <p:to>
                                        <p:strVal val="visible"/>
                                      </p:to>
                                    </p:set>
                                    <p:animEffect transition="in" filter="fade">
                                      <p:cBhvr>
                                        <p:cTn id="366" dur="500"/>
                                        <p:tgtEl>
                                          <p:spTgt spid="365"/>
                                        </p:tgtEl>
                                      </p:cBhvr>
                                    </p:animEffect>
                                  </p:childTnLst>
                                </p:cTn>
                              </p:par>
                              <p:par>
                                <p:cTn id="367" presetID="10" presetClass="entr" presetSubtype="0" fill="hold" nodeType="withEffect">
                                  <p:stCondLst>
                                    <p:cond delay="0"/>
                                  </p:stCondLst>
                                  <p:childTnLst>
                                    <p:set>
                                      <p:cBhvr>
                                        <p:cTn id="368" dur="1" fill="hold">
                                          <p:stCondLst>
                                            <p:cond delay="0"/>
                                          </p:stCondLst>
                                        </p:cTn>
                                        <p:tgtEl>
                                          <p:spTgt spid="366"/>
                                        </p:tgtEl>
                                        <p:attrNameLst>
                                          <p:attrName>style.visibility</p:attrName>
                                        </p:attrNameLst>
                                      </p:cBhvr>
                                      <p:to>
                                        <p:strVal val="visible"/>
                                      </p:to>
                                    </p:set>
                                    <p:animEffect transition="in" filter="fade">
                                      <p:cBhvr>
                                        <p:cTn id="369" dur="500"/>
                                        <p:tgtEl>
                                          <p:spTgt spid="366"/>
                                        </p:tgtEl>
                                      </p:cBhvr>
                                    </p:animEffect>
                                  </p:childTnLst>
                                </p:cTn>
                              </p:par>
                              <p:par>
                                <p:cTn id="370" presetID="10" presetClass="entr" presetSubtype="0" fill="hold" nodeType="withEffect">
                                  <p:stCondLst>
                                    <p:cond delay="0"/>
                                  </p:stCondLst>
                                  <p:childTnLst>
                                    <p:set>
                                      <p:cBhvr>
                                        <p:cTn id="371" dur="1" fill="hold">
                                          <p:stCondLst>
                                            <p:cond delay="0"/>
                                          </p:stCondLst>
                                        </p:cTn>
                                        <p:tgtEl>
                                          <p:spTgt spid="367"/>
                                        </p:tgtEl>
                                        <p:attrNameLst>
                                          <p:attrName>style.visibility</p:attrName>
                                        </p:attrNameLst>
                                      </p:cBhvr>
                                      <p:to>
                                        <p:strVal val="visible"/>
                                      </p:to>
                                    </p:set>
                                    <p:animEffect transition="in" filter="fade">
                                      <p:cBhvr>
                                        <p:cTn id="372" dur="500"/>
                                        <p:tgtEl>
                                          <p:spTgt spid="367"/>
                                        </p:tgtEl>
                                      </p:cBhvr>
                                    </p:animEffect>
                                  </p:childTnLst>
                                </p:cTn>
                              </p:par>
                              <p:par>
                                <p:cTn id="373" presetID="10" presetClass="entr" presetSubtype="0" fill="hold" nodeType="withEffect">
                                  <p:stCondLst>
                                    <p:cond delay="0"/>
                                  </p:stCondLst>
                                  <p:childTnLst>
                                    <p:set>
                                      <p:cBhvr>
                                        <p:cTn id="374" dur="1" fill="hold">
                                          <p:stCondLst>
                                            <p:cond delay="0"/>
                                          </p:stCondLst>
                                        </p:cTn>
                                        <p:tgtEl>
                                          <p:spTgt spid="368"/>
                                        </p:tgtEl>
                                        <p:attrNameLst>
                                          <p:attrName>style.visibility</p:attrName>
                                        </p:attrNameLst>
                                      </p:cBhvr>
                                      <p:to>
                                        <p:strVal val="visible"/>
                                      </p:to>
                                    </p:set>
                                    <p:animEffect transition="in" filter="fade">
                                      <p:cBhvr>
                                        <p:cTn id="375" dur="500"/>
                                        <p:tgtEl>
                                          <p:spTgt spid="368"/>
                                        </p:tgtEl>
                                      </p:cBhvr>
                                    </p:animEffect>
                                  </p:childTnLst>
                                </p:cTn>
                              </p:par>
                              <p:par>
                                <p:cTn id="376" presetID="10" presetClass="entr" presetSubtype="0" fill="hold" nodeType="withEffect">
                                  <p:stCondLst>
                                    <p:cond delay="0"/>
                                  </p:stCondLst>
                                  <p:childTnLst>
                                    <p:set>
                                      <p:cBhvr>
                                        <p:cTn id="377" dur="1" fill="hold">
                                          <p:stCondLst>
                                            <p:cond delay="0"/>
                                          </p:stCondLst>
                                        </p:cTn>
                                        <p:tgtEl>
                                          <p:spTgt spid="369"/>
                                        </p:tgtEl>
                                        <p:attrNameLst>
                                          <p:attrName>style.visibility</p:attrName>
                                        </p:attrNameLst>
                                      </p:cBhvr>
                                      <p:to>
                                        <p:strVal val="visible"/>
                                      </p:to>
                                    </p:set>
                                    <p:animEffect transition="in" filter="fade">
                                      <p:cBhvr>
                                        <p:cTn id="378" dur="500"/>
                                        <p:tgtEl>
                                          <p:spTgt spid="369"/>
                                        </p:tgtEl>
                                      </p:cBhvr>
                                    </p:animEffect>
                                  </p:childTnLst>
                                </p:cTn>
                              </p:par>
                              <p:par>
                                <p:cTn id="379" presetID="10" presetClass="entr" presetSubtype="0" fill="hold" nodeType="withEffect">
                                  <p:stCondLst>
                                    <p:cond delay="0"/>
                                  </p:stCondLst>
                                  <p:childTnLst>
                                    <p:set>
                                      <p:cBhvr>
                                        <p:cTn id="380" dur="1" fill="hold">
                                          <p:stCondLst>
                                            <p:cond delay="0"/>
                                          </p:stCondLst>
                                        </p:cTn>
                                        <p:tgtEl>
                                          <p:spTgt spid="370"/>
                                        </p:tgtEl>
                                        <p:attrNameLst>
                                          <p:attrName>style.visibility</p:attrName>
                                        </p:attrNameLst>
                                      </p:cBhvr>
                                      <p:to>
                                        <p:strVal val="visible"/>
                                      </p:to>
                                    </p:set>
                                    <p:animEffect transition="in" filter="fade">
                                      <p:cBhvr>
                                        <p:cTn id="381" dur="500"/>
                                        <p:tgtEl>
                                          <p:spTgt spid="370"/>
                                        </p:tgtEl>
                                      </p:cBhvr>
                                    </p:animEffect>
                                  </p:childTnLst>
                                </p:cTn>
                              </p:par>
                              <p:par>
                                <p:cTn id="382" presetID="10" presetClass="entr" presetSubtype="0" fill="hold" nodeType="withEffect">
                                  <p:stCondLst>
                                    <p:cond delay="0"/>
                                  </p:stCondLst>
                                  <p:childTnLst>
                                    <p:set>
                                      <p:cBhvr>
                                        <p:cTn id="383" dur="1" fill="hold">
                                          <p:stCondLst>
                                            <p:cond delay="0"/>
                                          </p:stCondLst>
                                        </p:cTn>
                                        <p:tgtEl>
                                          <p:spTgt spid="371"/>
                                        </p:tgtEl>
                                        <p:attrNameLst>
                                          <p:attrName>style.visibility</p:attrName>
                                        </p:attrNameLst>
                                      </p:cBhvr>
                                      <p:to>
                                        <p:strVal val="visible"/>
                                      </p:to>
                                    </p:set>
                                    <p:animEffect transition="in" filter="fade">
                                      <p:cBhvr>
                                        <p:cTn id="384" dur="500"/>
                                        <p:tgtEl>
                                          <p:spTgt spid="371"/>
                                        </p:tgtEl>
                                      </p:cBhvr>
                                    </p:animEffect>
                                  </p:childTnLst>
                                </p:cTn>
                              </p:par>
                              <p:par>
                                <p:cTn id="385" presetID="10" presetClass="entr" presetSubtype="0" fill="hold" nodeType="withEffect">
                                  <p:stCondLst>
                                    <p:cond delay="0"/>
                                  </p:stCondLst>
                                  <p:childTnLst>
                                    <p:set>
                                      <p:cBhvr>
                                        <p:cTn id="386" dur="1" fill="hold">
                                          <p:stCondLst>
                                            <p:cond delay="0"/>
                                          </p:stCondLst>
                                        </p:cTn>
                                        <p:tgtEl>
                                          <p:spTgt spid="372"/>
                                        </p:tgtEl>
                                        <p:attrNameLst>
                                          <p:attrName>style.visibility</p:attrName>
                                        </p:attrNameLst>
                                      </p:cBhvr>
                                      <p:to>
                                        <p:strVal val="visible"/>
                                      </p:to>
                                    </p:set>
                                    <p:animEffect transition="in" filter="fade">
                                      <p:cBhvr>
                                        <p:cTn id="387" dur="500"/>
                                        <p:tgtEl>
                                          <p:spTgt spid="372"/>
                                        </p:tgtEl>
                                      </p:cBhvr>
                                    </p:animEffect>
                                  </p:childTnLst>
                                </p:cTn>
                              </p:par>
                              <p:par>
                                <p:cTn id="388" presetID="10" presetClass="entr" presetSubtype="0" fill="hold" nodeType="withEffect">
                                  <p:stCondLst>
                                    <p:cond delay="0"/>
                                  </p:stCondLst>
                                  <p:childTnLst>
                                    <p:set>
                                      <p:cBhvr>
                                        <p:cTn id="389" dur="1" fill="hold">
                                          <p:stCondLst>
                                            <p:cond delay="0"/>
                                          </p:stCondLst>
                                        </p:cTn>
                                        <p:tgtEl>
                                          <p:spTgt spid="373"/>
                                        </p:tgtEl>
                                        <p:attrNameLst>
                                          <p:attrName>style.visibility</p:attrName>
                                        </p:attrNameLst>
                                      </p:cBhvr>
                                      <p:to>
                                        <p:strVal val="visible"/>
                                      </p:to>
                                    </p:set>
                                    <p:animEffect transition="in" filter="fade">
                                      <p:cBhvr>
                                        <p:cTn id="390" dur="500"/>
                                        <p:tgtEl>
                                          <p:spTgt spid="373"/>
                                        </p:tgtEl>
                                      </p:cBhvr>
                                    </p:animEffect>
                                  </p:childTnLst>
                                </p:cTn>
                              </p:par>
                              <p:par>
                                <p:cTn id="391" presetID="10" presetClass="entr" presetSubtype="0" fill="hold" nodeType="withEffect">
                                  <p:stCondLst>
                                    <p:cond delay="0"/>
                                  </p:stCondLst>
                                  <p:childTnLst>
                                    <p:set>
                                      <p:cBhvr>
                                        <p:cTn id="392" dur="1" fill="hold">
                                          <p:stCondLst>
                                            <p:cond delay="0"/>
                                          </p:stCondLst>
                                        </p:cTn>
                                        <p:tgtEl>
                                          <p:spTgt spid="374"/>
                                        </p:tgtEl>
                                        <p:attrNameLst>
                                          <p:attrName>style.visibility</p:attrName>
                                        </p:attrNameLst>
                                      </p:cBhvr>
                                      <p:to>
                                        <p:strVal val="visible"/>
                                      </p:to>
                                    </p:set>
                                    <p:animEffect transition="in" filter="fade">
                                      <p:cBhvr>
                                        <p:cTn id="393" dur="500"/>
                                        <p:tgtEl>
                                          <p:spTgt spid="374"/>
                                        </p:tgtEl>
                                      </p:cBhvr>
                                    </p:animEffect>
                                  </p:childTnLst>
                                </p:cTn>
                              </p:par>
                              <p:par>
                                <p:cTn id="394" presetID="10" presetClass="entr" presetSubtype="0" fill="hold" nodeType="withEffect">
                                  <p:stCondLst>
                                    <p:cond delay="0"/>
                                  </p:stCondLst>
                                  <p:childTnLst>
                                    <p:set>
                                      <p:cBhvr>
                                        <p:cTn id="395" dur="1" fill="hold">
                                          <p:stCondLst>
                                            <p:cond delay="0"/>
                                          </p:stCondLst>
                                        </p:cTn>
                                        <p:tgtEl>
                                          <p:spTgt spid="375"/>
                                        </p:tgtEl>
                                        <p:attrNameLst>
                                          <p:attrName>style.visibility</p:attrName>
                                        </p:attrNameLst>
                                      </p:cBhvr>
                                      <p:to>
                                        <p:strVal val="visible"/>
                                      </p:to>
                                    </p:set>
                                    <p:animEffect transition="in" filter="fade">
                                      <p:cBhvr>
                                        <p:cTn id="396" dur="500"/>
                                        <p:tgtEl>
                                          <p:spTgt spid="375"/>
                                        </p:tgtEl>
                                      </p:cBhvr>
                                    </p:animEffect>
                                  </p:childTnLst>
                                </p:cTn>
                              </p:par>
                              <p:par>
                                <p:cTn id="397" presetID="10" presetClass="entr" presetSubtype="0" fill="hold" nodeType="withEffect">
                                  <p:stCondLst>
                                    <p:cond delay="0"/>
                                  </p:stCondLst>
                                  <p:childTnLst>
                                    <p:set>
                                      <p:cBhvr>
                                        <p:cTn id="398" dur="1" fill="hold">
                                          <p:stCondLst>
                                            <p:cond delay="0"/>
                                          </p:stCondLst>
                                        </p:cTn>
                                        <p:tgtEl>
                                          <p:spTgt spid="376"/>
                                        </p:tgtEl>
                                        <p:attrNameLst>
                                          <p:attrName>style.visibility</p:attrName>
                                        </p:attrNameLst>
                                      </p:cBhvr>
                                      <p:to>
                                        <p:strVal val="visible"/>
                                      </p:to>
                                    </p:set>
                                    <p:animEffect transition="in" filter="fade">
                                      <p:cBhvr>
                                        <p:cTn id="399" dur="500"/>
                                        <p:tgtEl>
                                          <p:spTgt spid="376"/>
                                        </p:tgtEl>
                                      </p:cBhvr>
                                    </p:animEffect>
                                  </p:childTnLst>
                                </p:cTn>
                              </p:par>
                              <p:par>
                                <p:cTn id="400" presetID="10" presetClass="entr" presetSubtype="0" fill="hold" nodeType="withEffect">
                                  <p:stCondLst>
                                    <p:cond delay="0"/>
                                  </p:stCondLst>
                                  <p:childTnLst>
                                    <p:set>
                                      <p:cBhvr>
                                        <p:cTn id="401" dur="1" fill="hold">
                                          <p:stCondLst>
                                            <p:cond delay="0"/>
                                          </p:stCondLst>
                                        </p:cTn>
                                        <p:tgtEl>
                                          <p:spTgt spid="377"/>
                                        </p:tgtEl>
                                        <p:attrNameLst>
                                          <p:attrName>style.visibility</p:attrName>
                                        </p:attrNameLst>
                                      </p:cBhvr>
                                      <p:to>
                                        <p:strVal val="visible"/>
                                      </p:to>
                                    </p:set>
                                    <p:animEffect transition="in" filter="fade">
                                      <p:cBhvr>
                                        <p:cTn id="402" dur="500"/>
                                        <p:tgtEl>
                                          <p:spTgt spid="377"/>
                                        </p:tgtEl>
                                      </p:cBhvr>
                                    </p:animEffect>
                                  </p:childTnLst>
                                </p:cTn>
                              </p:par>
                              <p:par>
                                <p:cTn id="403" presetID="10" presetClass="entr" presetSubtype="0" fill="hold" nodeType="withEffect">
                                  <p:stCondLst>
                                    <p:cond delay="0"/>
                                  </p:stCondLst>
                                  <p:childTnLst>
                                    <p:set>
                                      <p:cBhvr>
                                        <p:cTn id="404" dur="1" fill="hold">
                                          <p:stCondLst>
                                            <p:cond delay="0"/>
                                          </p:stCondLst>
                                        </p:cTn>
                                        <p:tgtEl>
                                          <p:spTgt spid="378"/>
                                        </p:tgtEl>
                                        <p:attrNameLst>
                                          <p:attrName>style.visibility</p:attrName>
                                        </p:attrNameLst>
                                      </p:cBhvr>
                                      <p:to>
                                        <p:strVal val="visible"/>
                                      </p:to>
                                    </p:set>
                                    <p:animEffect transition="in" filter="fade">
                                      <p:cBhvr>
                                        <p:cTn id="405" dur="500"/>
                                        <p:tgtEl>
                                          <p:spTgt spid="378"/>
                                        </p:tgtEl>
                                      </p:cBhvr>
                                    </p:animEffect>
                                  </p:childTnLst>
                                </p:cTn>
                              </p:par>
                              <p:par>
                                <p:cTn id="406" presetID="10" presetClass="entr" presetSubtype="0" fill="hold" nodeType="withEffect">
                                  <p:stCondLst>
                                    <p:cond delay="0"/>
                                  </p:stCondLst>
                                  <p:childTnLst>
                                    <p:set>
                                      <p:cBhvr>
                                        <p:cTn id="407" dur="1" fill="hold">
                                          <p:stCondLst>
                                            <p:cond delay="0"/>
                                          </p:stCondLst>
                                        </p:cTn>
                                        <p:tgtEl>
                                          <p:spTgt spid="379"/>
                                        </p:tgtEl>
                                        <p:attrNameLst>
                                          <p:attrName>style.visibility</p:attrName>
                                        </p:attrNameLst>
                                      </p:cBhvr>
                                      <p:to>
                                        <p:strVal val="visible"/>
                                      </p:to>
                                    </p:set>
                                    <p:animEffect transition="in" filter="fade">
                                      <p:cBhvr>
                                        <p:cTn id="408" dur="500"/>
                                        <p:tgtEl>
                                          <p:spTgt spid="379"/>
                                        </p:tgtEl>
                                      </p:cBhvr>
                                    </p:animEffect>
                                  </p:childTnLst>
                                </p:cTn>
                              </p:par>
                              <p:par>
                                <p:cTn id="409" presetID="10" presetClass="entr" presetSubtype="0" fill="hold" nodeType="withEffect">
                                  <p:stCondLst>
                                    <p:cond delay="0"/>
                                  </p:stCondLst>
                                  <p:childTnLst>
                                    <p:set>
                                      <p:cBhvr>
                                        <p:cTn id="410" dur="1" fill="hold">
                                          <p:stCondLst>
                                            <p:cond delay="0"/>
                                          </p:stCondLst>
                                        </p:cTn>
                                        <p:tgtEl>
                                          <p:spTgt spid="380"/>
                                        </p:tgtEl>
                                        <p:attrNameLst>
                                          <p:attrName>style.visibility</p:attrName>
                                        </p:attrNameLst>
                                      </p:cBhvr>
                                      <p:to>
                                        <p:strVal val="visible"/>
                                      </p:to>
                                    </p:set>
                                    <p:animEffect transition="in" filter="fade">
                                      <p:cBhvr>
                                        <p:cTn id="411" dur="500"/>
                                        <p:tgtEl>
                                          <p:spTgt spid="380"/>
                                        </p:tgtEl>
                                      </p:cBhvr>
                                    </p:animEffect>
                                  </p:childTnLst>
                                </p:cTn>
                              </p:par>
                              <p:par>
                                <p:cTn id="412" presetID="10" presetClass="entr" presetSubtype="0" fill="hold" nodeType="withEffect">
                                  <p:stCondLst>
                                    <p:cond delay="0"/>
                                  </p:stCondLst>
                                  <p:childTnLst>
                                    <p:set>
                                      <p:cBhvr>
                                        <p:cTn id="413" dur="1" fill="hold">
                                          <p:stCondLst>
                                            <p:cond delay="0"/>
                                          </p:stCondLst>
                                        </p:cTn>
                                        <p:tgtEl>
                                          <p:spTgt spid="381"/>
                                        </p:tgtEl>
                                        <p:attrNameLst>
                                          <p:attrName>style.visibility</p:attrName>
                                        </p:attrNameLst>
                                      </p:cBhvr>
                                      <p:to>
                                        <p:strVal val="visible"/>
                                      </p:to>
                                    </p:set>
                                    <p:animEffect transition="in" filter="fade">
                                      <p:cBhvr>
                                        <p:cTn id="414" dur="500"/>
                                        <p:tgtEl>
                                          <p:spTgt spid="381"/>
                                        </p:tgtEl>
                                      </p:cBhvr>
                                    </p:animEffect>
                                  </p:childTnLst>
                                </p:cTn>
                              </p:par>
                              <p:par>
                                <p:cTn id="415" presetID="10" presetClass="entr" presetSubtype="0" fill="hold" nodeType="withEffect">
                                  <p:stCondLst>
                                    <p:cond delay="0"/>
                                  </p:stCondLst>
                                  <p:childTnLst>
                                    <p:set>
                                      <p:cBhvr>
                                        <p:cTn id="416" dur="1" fill="hold">
                                          <p:stCondLst>
                                            <p:cond delay="0"/>
                                          </p:stCondLst>
                                        </p:cTn>
                                        <p:tgtEl>
                                          <p:spTgt spid="382"/>
                                        </p:tgtEl>
                                        <p:attrNameLst>
                                          <p:attrName>style.visibility</p:attrName>
                                        </p:attrNameLst>
                                      </p:cBhvr>
                                      <p:to>
                                        <p:strVal val="visible"/>
                                      </p:to>
                                    </p:set>
                                    <p:animEffect transition="in" filter="fade">
                                      <p:cBhvr>
                                        <p:cTn id="417" dur="500"/>
                                        <p:tgtEl>
                                          <p:spTgt spid="382"/>
                                        </p:tgtEl>
                                      </p:cBhvr>
                                    </p:animEffect>
                                  </p:childTnLst>
                                </p:cTn>
                              </p:par>
                              <p:par>
                                <p:cTn id="418" presetID="10" presetClass="entr" presetSubtype="0" fill="hold" nodeType="withEffect">
                                  <p:stCondLst>
                                    <p:cond delay="0"/>
                                  </p:stCondLst>
                                  <p:childTnLst>
                                    <p:set>
                                      <p:cBhvr>
                                        <p:cTn id="419" dur="1" fill="hold">
                                          <p:stCondLst>
                                            <p:cond delay="0"/>
                                          </p:stCondLst>
                                        </p:cTn>
                                        <p:tgtEl>
                                          <p:spTgt spid="383"/>
                                        </p:tgtEl>
                                        <p:attrNameLst>
                                          <p:attrName>style.visibility</p:attrName>
                                        </p:attrNameLst>
                                      </p:cBhvr>
                                      <p:to>
                                        <p:strVal val="visible"/>
                                      </p:to>
                                    </p:set>
                                    <p:animEffect transition="in" filter="fade">
                                      <p:cBhvr>
                                        <p:cTn id="420" dur="500"/>
                                        <p:tgtEl>
                                          <p:spTgt spid="383"/>
                                        </p:tgtEl>
                                      </p:cBhvr>
                                    </p:animEffect>
                                  </p:childTnLst>
                                </p:cTn>
                              </p:par>
                              <p:par>
                                <p:cTn id="421" presetID="10" presetClass="entr" presetSubtype="0" fill="hold" nodeType="withEffect">
                                  <p:stCondLst>
                                    <p:cond delay="0"/>
                                  </p:stCondLst>
                                  <p:childTnLst>
                                    <p:set>
                                      <p:cBhvr>
                                        <p:cTn id="422" dur="1" fill="hold">
                                          <p:stCondLst>
                                            <p:cond delay="0"/>
                                          </p:stCondLst>
                                        </p:cTn>
                                        <p:tgtEl>
                                          <p:spTgt spid="384"/>
                                        </p:tgtEl>
                                        <p:attrNameLst>
                                          <p:attrName>style.visibility</p:attrName>
                                        </p:attrNameLst>
                                      </p:cBhvr>
                                      <p:to>
                                        <p:strVal val="visible"/>
                                      </p:to>
                                    </p:set>
                                    <p:animEffect transition="in" filter="fade">
                                      <p:cBhvr>
                                        <p:cTn id="423" dur="500"/>
                                        <p:tgtEl>
                                          <p:spTgt spid="384"/>
                                        </p:tgtEl>
                                      </p:cBhvr>
                                    </p:animEffect>
                                  </p:childTnLst>
                                </p:cTn>
                              </p:par>
                              <p:par>
                                <p:cTn id="424" presetID="10" presetClass="entr" presetSubtype="0" fill="hold" nodeType="withEffect">
                                  <p:stCondLst>
                                    <p:cond delay="0"/>
                                  </p:stCondLst>
                                  <p:childTnLst>
                                    <p:set>
                                      <p:cBhvr>
                                        <p:cTn id="425" dur="1" fill="hold">
                                          <p:stCondLst>
                                            <p:cond delay="0"/>
                                          </p:stCondLst>
                                        </p:cTn>
                                        <p:tgtEl>
                                          <p:spTgt spid="385"/>
                                        </p:tgtEl>
                                        <p:attrNameLst>
                                          <p:attrName>style.visibility</p:attrName>
                                        </p:attrNameLst>
                                      </p:cBhvr>
                                      <p:to>
                                        <p:strVal val="visible"/>
                                      </p:to>
                                    </p:set>
                                    <p:animEffect transition="in" filter="fade">
                                      <p:cBhvr>
                                        <p:cTn id="426" dur="500"/>
                                        <p:tgtEl>
                                          <p:spTgt spid="385"/>
                                        </p:tgtEl>
                                      </p:cBhvr>
                                    </p:animEffect>
                                  </p:childTnLst>
                                </p:cTn>
                              </p:par>
                              <p:par>
                                <p:cTn id="427" presetID="10" presetClass="entr" presetSubtype="0" fill="hold" nodeType="withEffect">
                                  <p:stCondLst>
                                    <p:cond delay="0"/>
                                  </p:stCondLst>
                                  <p:childTnLst>
                                    <p:set>
                                      <p:cBhvr>
                                        <p:cTn id="428" dur="1" fill="hold">
                                          <p:stCondLst>
                                            <p:cond delay="0"/>
                                          </p:stCondLst>
                                        </p:cTn>
                                        <p:tgtEl>
                                          <p:spTgt spid="386"/>
                                        </p:tgtEl>
                                        <p:attrNameLst>
                                          <p:attrName>style.visibility</p:attrName>
                                        </p:attrNameLst>
                                      </p:cBhvr>
                                      <p:to>
                                        <p:strVal val="visible"/>
                                      </p:to>
                                    </p:set>
                                    <p:animEffect transition="in" filter="fade">
                                      <p:cBhvr>
                                        <p:cTn id="429" dur="500"/>
                                        <p:tgtEl>
                                          <p:spTgt spid="386"/>
                                        </p:tgtEl>
                                      </p:cBhvr>
                                    </p:animEffect>
                                  </p:childTnLst>
                                </p:cTn>
                              </p:par>
                              <p:par>
                                <p:cTn id="430" presetID="10" presetClass="entr" presetSubtype="0" fill="hold" nodeType="withEffect">
                                  <p:stCondLst>
                                    <p:cond delay="0"/>
                                  </p:stCondLst>
                                  <p:childTnLst>
                                    <p:set>
                                      <p:cBhvr>
                                        <p:cTn id="431" dur="1" fill="hold">
                                          <p:stCondLst>
                                            <p:cond delay="0"/>
                                          </p:stCondLst>
                                        </p:cTn>
                                        <p:tgtEl>
                                          <p:spTgt spid="387"/>
                                        </p:tgtEl>
                                        <p:attrNameLst>
                                          <p:attrName>style.visibility</p:attrName>
                                        </p:attrNameLst>
                                      </p:cBhvr>
                                      <p:to>
                                        <p:strVal val="visible"/>
                                      </p:to>
                                    </p:set>
                                    <p:animEffect transition="in" filter="fade">
                                      <p:cBhvr>
                                        <p:cTn id="432" dur="500"/>
                                        <p:tgtEl>
                                          <p:spTgt spid="387"/>
                                        </p:tgtEl>
                                      </p:cBhvr>
                                    </p:animEffect>
                                  </p:childTnLst>
                                </p:cTn>
                              </p:par>
                              <p:par>
                                <p:cTn id="433" presetID="10" presetClass="entr" presetSubtype="0" fill="hold" nodeType="withEffect">
                                  <p:stCondLst>
                                    <p:cond delay="0"/>
                                  </p:stCondLst>
                                  <p:childTnLst>
                                    <p:set>
                                      <p:cBhvr>
                                        <p:cTn id="434" dur="1" fill="hold">
                                          <p:stCondLst>
                                            <p:cond delay="0"/>
                                          </p:stCondLst>
                                        </p:cTn>
                                        <p:tgtEl>
                                          <p:spTgt spid="388"/>
                                        </p:tgtEl>
                                        <p:attrNameLst>
                                          <p:attrName>style.visibility</p:attrName>
                                        </p:attrNameLst>
                                      </p:cBhvr>
                                      <p:to>
                                        <p:strVal val="visible"/>
                                      </p:to>
                                    </p:set>
                                    <p:animEffect transition="in" filter="fade">
                                      <p:cBhvr>
                                        <p:cTn id="435" dur="500"/>
                                        <p:tgtEl>
                                          <p:spTgt spid="388"/>
                                        </p:tgtEl>
                                      </p:cBhvr>
                                    </p:animEffect>
                                  </p:childTnLst>
                                </p:cTn>
                              </p:par>
                              <p:par>
                                <p:cTn id="436" presetID="10" presetClass="entr" presetSubtype="0" fill="hold" nodeType="withEffect">
                                  <p:stCondLst>
                                    <p:cond delay="0"/>
                                  </p:stCondLst>
                                  <p:childTnLst>
                                    <p:set>
                                      <p:cBhvr>
                                        <p:cTn id="437" dur="1" fill="hold">
                                          <p:stCondLst>
                                            <p:cond delay="0"/>
                                          </p:stCondLst>
                                        </p:cTn>
                                        <p:tgtEl>
                                          <p:spTgt spid="389"/>
                                        </p:tgtEl>
                                        <p:attrNameLst>
                                          <p:attrName>style.visibility</p:attrName>
                                        </p:attrNameLst>
                                      </p:cBhvr>
                                      <p:to>
                                        <p:strVal val="visible"/>
                                      </p:to>
                                    </p:set>
                                    <p:animEffect transition="in" filter="fade">
                                      <p:cBhvr>
                                        <p:cTn id="438" dur="500"/>
                                        <p:tgtEl>
                                          <p:spTgt spid="389"/>
                                        </p:tgtEl>
                                      </p:cBhvr>
                                    </p:animEffect>
                                  </p:childTnLst>
                                </p:cTn>
                              </p:par>
                              <p:par>
                                <p:cTn id="439" presetID="10" presetClass="entr" presetSubtype="0" fill="hold" nodeType="withEffect">
                                  <p:stCondLst>
                                    <p:cond delay="0"/>
                                  </p:stCondLst>
                                  <p:childTnLst>
                                    <p:set>
                                      <p:cBhvr>
                                        <p:cTn id="440" dur="1" fill="hold">
                                          <p:stCondLst>
                                            <p:cond delay="0"/>
                                          </p:stCondLst>
                                        </p:cTn>
                                        <p:tgtEl>
                                          <p:spTgt spid="390"/>
                                        </p:tgtEl>
                                        <p:attrNameLst>
                                          <p:attrName>style.visibility</p:attrName>
                                        </p:attrNameLst>
                                      </p:cBhvr>
                                      <p:to>
                                        <p:strVal val="visible"/>
                                      </p:to>
                                    </p:set>
                                    <p:animEffect transition="in" filter="fade">
                                      <p:cBhvr>
                                        <p:cTn id="441" dur="500"/>
                                        <p:tgtEl>
                                          <p:spTgt spid="390"/>
                                        </p:tgtEl>
                                      </p:cBhvr>
                                    </p:animEffect>
                                  </p:childTnLst>
                                </p:cTn>
                              </p:par>
                              <p:par>
                                <p:cTn id="442" presetID="10" presetClass="entr" presetSubtype="0" fill="hold" nodeType="withEffect">
                                  <p:stCondLst>
                                    <p:cond delay="0"/>
                                  </p:stCondLst>
                                  <p:childTnLst>
                                    <p:set>
                                      <p:cBhvr>
                                        <p:cTn id="443" dur="1" fill="hold">
                                          <p:stCondLst>
                                            <p:cond delay="0"/>
                                          </p:stCondLst>
                                        </p:cTn>
                                        <p:tgtEl>
                                          <p:spTgt spid="391"/>
                                        </p:tgtEl>
                                        <p:attrNameLst>
                                          <p:attrName>style.visibility</p:attrName>
                                        </p:attrNameLst>
                                      </p:cBhvr>
                                      <p:to>
                                        <p:strVal val="visible"/>
                                      </p:to>
                                    </p:set>
                                    <p:animEffect transition="in" filter="fade">
                                      <p:cBhvr>
                                        <p:cTn id="444" dur="500"/>
                                        <p:tgtEl>
                                          <p:spTgt spid="391"/>
                                        </p:tgtEl>
                                      </p:cBhvr>
                                    </p:animEffect>
                                  </p:childTnLst>
                                </p:cTn>
                              </p:par>
                              <p:par>
                                <p:cTn id="445" presetID="10" presetClass="entr" presetSubtype="0" fill="hold" nodeType="withEffect">
                                  <p:stCondLst>
                                    <p:cond delay="0"/>
                                  </p:stCondLst>
                                  <p:childTnLst>
                                    <p:set>
                                      <p:cBhvr>
                                        <p:cTn id="446" dur="1" fill="hold">
                                          <p:stCondLst>
                                            <p:cond delay="0"/>
                                          </p:stCondLst>
                                        </p:cTn>
                                        <p:tgtEl>
                                          <p:spTgt spid="392"/>
                                        </p:tgtEl>
                                        <p:attrNameLst>
                                          <p:attrName>style.visibility</p:attrName>
                                        </p:attrNameLst>
                                      </p:cBhvr>
                                      <p:to>
                                        <p:strVal val="visible"/>
                                      </p:to>
                                    </p:set>
                                    <p:animEffect transition="in" filter="fade">
                                      <p:cBhvr>
                                        <p:cTn id="447" dur="500"/>
                                        <p:tgtEl>
                                          <p:spTgt spid="392"/>
                                        </p:tgtEl>
                                      </p:cBhvr>
                                    </p:animEffect>
                                  </p:childTnLst>
                                </p:cTn>
                              </p:par>
                              <p:par>
                                <p:cTn id="448" presetID="10" presetClass="entr" presetSubtype="0" fill="hold" nodeType="withEffect">
                                  <p:stCondLst>
                                    <p:cond delay="0"/>
                                  </p:stCondLst>
                                  <p:childTnLst>
                                    <p:set>
                                      <p:cBhvr>
                                        <p:cTn id="449" dur="1" fill="hold">
                                          <p:stCondLst>
                                            <p:cond delay="0"/>
                                          </p:stCondLst>
                                        </p:cTn>
                                        <p:tgtEl>
                                          <p:spTgt spid="393"/>
                                        </p:tgtEl>
                                        <p:attrNameLst>
                                          <p:attrName>style.visibility</p:attrName>
                                        </p:attrNameLst>
                                      </p:cBhvr>
                                      <p:to>
                                        <p:strVal val="visible"/>
                                      </p:to>
                                    </p:set>
                                    <p:animEffect transition="in" filter="fade">
                                      <p:cBhvr>
                                        <p:cTn id="450" dur="500"/>
                                        <p:tgtEl>
                                          <p:spTgt spid="393"/>
                                        </p:tgtEl>
                                      </p:cBhvr>
                                    </p:animEffect>
                                  </p:childTnLst>
                                </p:cTn>
                              </p:par>
                              <p:par>
                                <p:cTn id="451" presetID="10" presetClass="entr" presetSubtype="0" fill="hold" nodeType="withEffect">
                                  <p:stCondLst>
                                    <p:cond delay="0"/>
                                  </p:stCondLst>
                                  <p:childTnLst>
                                    <p:set>
                                      <p:cBhvr>
                                        <p:cTn id="452" dur="1" fill="hold">
                                          <p:stCondLst>
                                            <p:cond delay="0"/>
                                          </p:stCondLst>
                                        </p:cTn>
                                        <p:tgtEl>
                                          <p:spTgt spid="394"/>
                                        </p:tgtEl>
                                        <p:attrNameLst>
                                          <p:attrName>style.visibility</p:attrName>
                                        </p:attrNameLst>
                                      </p:cBhvr>
                                      <p:to>
                                        <p:strVal val="visible"/>
                                      </p:to>
                                    </p:set>
                                    <p:animEffect transition="in" filter="fade">
                                      <p:cBhvr>
                                        <p:cTn id="453" dur="500"/>
                                        <p:tgtEl>
                                          <p:spTgt spid="394"/>
                                        </p:tgtEl>
                                      </p:cBhvr>
                                    </p:animEffect>
                                  </p:childTnLst>
                                </p:cTn>
                              </p:par>
                              <p:par>
                                <p:cTn id="454" presetID="10" presetClass="entr" presetSubtype="0" fill="hold" nodeType="withEffect">
                                  <p:stCondLst>
                                    <p:cond delay="0"/>
                                  </p:stCondLst>
                                  <p:childTnLst>
                                    <p:set>
                                      <p:cBhvr>
                                        <p:cTn id="455" dur="1" fill="hold">
                                          <p:stCondLst>
                                            <p:cond delay="0"/>
                                          </p:stCondLst>
                                        </p:cTn>
                                        <p:tgtEl>
                                          <p:spTgt spid="395"/>
                                        </p:tgtEl>
                                        <p:attrNameLst>
                                          <p:attrName>style.visibility</p:attrName>
                                        </p:attrNameLst>
                                      </p:cBhvr>
                                      <p:to>
                                        <p:strVal val="visible"/>
                                      </p:to>
                                    </p:set>
                                    <p:animEffect transition="in" filter="fade">
                                      <p:cBhvr>
                                        <p:cTn id="456" dur="500"/>
                                        <p:tgtEl>
                                          <p:spTgt spid="395"/>
                                        </p:tgtEl>
                                      </p:cBhvr>
                                    </p:animEffect>
                                  </p:childTnLst>
                                </p:cTn>
                              </p:par>
                              <p:par>
                                <p:cTn id="457" presetID="10" presetClass="entr" presetSubtype="0" fill="hold" nodeType="withEffect">
                                  <p:stCondLst>
                                    <p:cond delay="0"/>
                                  </p:stCondLst>
                                  <p:childTnLst>
                                    <p:set>
                                      <p:cBhvr>
                                        <p:cTn id="458" dur="1" fill="hold">
                                          <p:stCondLst>
                                            <p:cond delay="0"/>
                                          </p:stCondLst>
                                        </p:cTn>
                                        <p:tgtEl>
                                          <p:spTgt spid="396"/>
                                        </p:tgtEl>
                                        <p:attrNameLst>
                                          <p:attrName>style.visibility</p:attrName>
                                        </p:attrNameLst>
                                      </p:cBhvr>
                                      <p:to>
                                        <p:strVal val="visible"/>
                                      </p:to>
                                    </p:set>
                                    <p:animEffect transition="in" filter="fade">
                                      <p:cBhvr>
                                        <p:cTn id="459" dur="500"/>
                                        <p:tgtEl>
                                          <p:spTgt spid="396"/>
                                        </p:tgtEl>
                                      </p:cBhvr>
                                    </p:animEffect>
                                  </p:childTnLst>
                                </p:cTn>
                              </p:par>
                              <p:par>
                                <p:cTn id="460" presetID="10" presetClass="entr" presetSubtype="0" fill="hold" nodeType="withEffect">
                                  <p:stCondLst>
                                    <p:cond delay="0"/>
                                  </p:stCondLst>
                                  <p:childTnLst>
                                    <p:set>
                                      <p:cBhvr>
                                        <p:cTn id="461" dur="1" fill="hold">
                                          <p:stCondLst>
                                            <p:cond delay="0"/>
                                          </p:stCondLst>
                                        </p:cTn>
                                        <p:tgtEl>
                                          <p:spTgt spid="397"/>
                                        </p:tgtEl>
                                        <p:attrNameLst>
                                          <p:attrName>style.visibility</p:attrName>
                                        </p:attrNameLst>
                                      </p:cBhvr>
                                      <p:to>
                                        <p:strVal val="visible"/>
                                      </p:to>
                                    </p:set>
                                    <p:animEffect transition="in" filter="fade">
                                      <p:cBhvr>
                                        <p:cTn id="462" dur="500"/>
                                        <p:tgtEl>
                                          <p:spTgt spid="397"/>
                                        </p:tgtEl>
                                      </p:cBhvr>
                                    </p:animEffect>
                                  </p:childTnLst>
                                </p:cTn>
                              </p:par>
                              <p:par>
                                <p:cTn id="463" presetID="10" presetClass="entr" presetSubtype="0" fill="hold" nodeType="withEffect">
                                  <p:stCondLst>
                                    <p:cond delay="0"/>
                                  </p:stCondLst>
                                  <p:childTnLst>
                                    <p:set>
                                      <p:cBhvr>
                                        <p:cTn id="464" dur="1" fill="hold">
                                          <p:stCondLst>
                                            <p:cond delay="0"/>
                                          </p:stCondLst>
                                        </p:cTn>
                                        <p:tgtEl>
                                          <p:spTgt spid="398"/>
                                        </p:tgtEl>
                                        <p:attrNameLst>
                                          <p:attrName>style.visibility</p:attrName>
                                        </p:attrNameLst>
                                      </p:cBhvr>
                                      <p:to>
                                        <p:strVal val="visible"/>
                                      </p:to>
                                    </p:set>
                                    <p:animEffect transition="in" filter="fade">
                                      <p:cBhvr>
                                        <p:cTn id="465" dur="500"/>
                                        <p:tgtEl>
                                          <p:spTgt spid="398"/>
                                        </p:tgtEl>
                                      </p:cBhvr>
                                    </p:animEffect>
                                  </p:childTnLst>
                                </p:cTn>
                              </p:par>
                              <p:par>
                                <p:cTn id="466" presetID="10" presetClass="entr" presetSubtype="0" fill="hold" nodeType="withEffect">
                                  <p:stCondLst>
                                    <p:cond delay="0"/>
                                  </p:stCondLst>
                                  <p:childTnLst>
                                    <p:set>
                                      <p:cBhvr>
                                        <p:cTn id="467" dur="1" fill="hold">
                                          <p:stCondLst>
                                            <p:cond delay="0"/>
                                          </p:stCondLst>
                                        </p:cTn>
                                        <p:tgtEl>
                                          <p:spTgt spid="399"/>
                                        </p:tgtEl>
                                        <p:attrNameLst>
                                          <p:attrName>style.visibility</p:attrName>
                                        </p:attrNameLst>
                                      </p:cBhvr>
                                      <p:to>
                                        <p:strVal val="visible"/>
                                      </p:to>
                                    </p:set>
                                    <p:animEffect transition="in" filter="fade">
                                      <p:cBhvr>
                                        <p:cTn id="468" dur="500"/>
                                        <p:tgtEl>
                                          <p:spTgt spid="399"/>
                                        </p:tgtEl>
                                      </p:cBhvr>
                                    </p:animEffect>
                                  </p:childTnLst>
                                </p:cTn>
                              </p:par>
                              <p:par>
                                <p:cTn id="469" presetID="10" presetClass="entr" presetSubtype="0" fill="hold" nodeType="withEffect">
                                  <p:stCondLst>
                                    <p:cond delay="0"/>
                                  </p:stCondLst>
                                  <p:childTnLst>
                                    <p:set>
                                      <p:cBhvr>
                                        <p:cTn id="470" dur="1" fill="hold">
                                          <p:stCondLst>
                                            <p:cond delay="0"/>
                                          </p:stCondLst>
                                        </p:cTn>
                                        <p:tgtEl>
                                          <p:spTgt spid="400"/>
                                        </p:tgtEl>
                                        <p:attrNameLst>
                                          <p:attrName>style.visibility</p:attrName>
                                        </p:attrNameLst>
                                      </p:cBhvr>
                                      <p:to>
                                        <p:strVal val="visible"/>
                                      </p:to>
                                    </p:set>
                                    <p:animEffect transition="in" filter="fade">
                                      <p:cBhvr>
                                        <p:cTn id="471" dur="500"/>
                                        <p:tgtEl>
                                          <p:spTgt spid="400"/>
                                        </p:tgtEl>
                                      </p:cBhvr>
                                    </p:animEffect>
                                  </p:childTnLst>
                                </p:cTn>
                              </p:par>
                              <p:par>
                                <p:cTn id="472" presetID="10" presetClass="entr" presetSubtype="0" fill="hold" nodeType="withEffect">
                                  <p:stCondLst>
                                    <p:cond delay="0"/>
                                  </p:stCondLst>
                                  <p:childTnLst>
                                    <p:set>
                                      <p:cBhvr>
                                        <p:cTn id="473" dur="1" fill="hold">
                                          <p:stCondLst>
                                            <p:cond delay="0"/>
                                          </p:stCondLst>
                                        </p:cTn>
                                        <p:tgtEl>
                                          <p:spTgt spid="401"/>
                                        </p:tgtEl>
                                        <p:attrNameLst>
                                          <p:attrName>style.visibility</p:attrName>
                                        </p:attrNameLst>
                                      </p:cBhvr>
                                      <p:to>
                                        <p:strVal val="visible"/>
                                      </p:to>
                                    </p:set>
                                    <p:animEffect transition="in" filter="fade">
                                      <p:cBhvr>
                                        <p:cTn id="474" dur="500"/>
                                        <p:tgtEl>
                                          <p:spTgt spid="401"/>
                                        </p:tgtEl>
                                      </p:cBhvr>
                                    </p:animEffect>
                                  </p:childTnLst>
                                </p:cTn>
                              </p:par>
                              <p:par>
                                <p:cTn id="475" presetID="10" presetClass="entr" presetSubtype="0" fill="hold" nodeType="withEffect">
                                  <p:stCondLst>
                                    <p:cond delay="0"/>
                                  </p:stCondLst>
                                  <p:childTnLst>
                                    <p:set>
                                      <p:cBhvr>
                                        <p:cTn id="476" dur="1" fill="hold">
                                          <p:stCondLst>
                                            <p:cond delay="0"/>
                                          </p:stCondLst>
                                        </p:cTn>
                                        <p:tgtEl>
                                          <p:spTgt spid="402"/>
                                        </p:tgtEl>
                                        <p:attrNameLst>
                                          <p:attrName>style.visibility</p:attrName>
                                        </p:attrNameLst>
                                      </p:cBhvr>
                                      <p:to>
                                        <p:strVal val="visible"/>
                                      </p:to>
                                    </p:set>
                                    <p:animEffect transition="in" filter="fade">
                                      <p:cBhvr>
                                        <p:cTn id="477" dur="500"/>
                                        <p:tgtEl>
                                          <p:spTgt spid="402"/>
                                        </p:tgtEl>
                                      </p:cBhvr>
                                    </p:animEffect>
                                  </p:childTnLst>
                                </p:cTn>
                              </p:par>
                              <p:par>
                                <p:cTn id="478" presetID="10" presetClass="entr" presetSubtype="0" fill="hold" nodeType="withEffect">
                                  <p:stCondLst>
                                    <p:cond delay="0"/>
                                  </p:stCondLst>
                                  <p:childTnLst>
                                    <p:set>
                                      <p:cBhvr>
                                        <p:cTn id="479" dur="1" fill="hold">
                                          <p:stCondLst>
                                            <p:cond delay="0"/>
                                          </p:stCondLst>
                                        </p:cTn>
                                        <p:tgtEl>
                                          <p:spTgt spid="403"/>
                                        </p:tgtEl>
                                        <p:attrNameLst>
                                          <p:attrName>style.visibility</p:attrName>
                                        </p:attrNameLst>
                                      </p:cBhvr>
                                      <p:to>
                                        <p:strVal val="visible"/>
                                      </p:to>
                                    </p:set>
                                    <p:animEffect transition="in" filter="fade">
                                      <p:cBhvr>
                                        <p:cTn id="480" dur="500"/>
                                        <p:tgtEl>
                                          <p:spTgt spid="403"/>
                                        </p:tgtEl>
                                      </p:cBhvr>
                                    </p:animEffect>
                                  </p:childTnLst>
                                </p:cTn>
                              </p:par>
                              <p:par>
                                <p:cTn id="481" presetID="10" presetClass="entr" presetSubtype="0" fill="hold" nodeType="withEffect">
                                  <p:stCondLst>
                                    <p:cond delay="0"/>
                                  </p:stCondLst>
                                  <p:childTnLst>
                                    <p:set>
                                      <p:cBhvr>
                                        <p:cTn id="482" dur="1" fill="hold">
                                          <p:stCondLst>
                                            <p:cond delay="0"/>
                                          </p:stCondLst>
                                        </p:cTn>
                                        <p:tgtEl>
                                          <p:spTgt spid="404"/>
                                        </p:tgtEl>
                                        <p:attrNameLst>
                                          <p:attrName>style.visibility</p:attrName>
                                        </p:attrNameLst>
                                      </p:cBhvr>
                                      <p:to>
                                        <p:strVal val="visible"/>
                                      </p:to>
                                    </p:set>
                                    <p:animEffect transition="in" filter="fade">
                                      <p:cBhvr>
                                        <p:cTn id="483" dur="500"/>
                                        <p:tgtEl>
                                          <p:spTgt spid="404"/>
                                        </p:tgtEl>
                                      </p:cBhvr>
                                    </p:animEffect>
                                  </p:childTnLst>
                                </p:cTn>
                              </p:par>
                              <p:par>
                                <p:cTn id="484" presetID="10" presetClass="entr" presetSubtype="0" fill="hold" nodeType="withEffect">
                                  <p:stCondLst>
                                    <p:cond delay="0"/>
                                  </p:stCondLst>
                                  <p:childTnLst>
                                    <p:set>
                                      <p:cBhvr>
                                        <p:cTn id="485" dur="1" fill="hold">
                                          <p:stCondLst>
                                            <p:cond delay="0"/>
                                          </p:stCondLst>
                                        </p:cTn>
                                        <p:tgtEl>
                                          <p:spTgt spid="405"/>
                                        </p:tgtEl>
                                        <p:attrNameLst>
                                          <p:attrName>style.visibility</p:attrName>
                                        </p:attrNameLst>
                                      </p:cBhvr>
                                      <p:to>
                                        <p:strVal val="visible"/>
                                      </p:to>
                                    </p:set>
                                    <p:animEffect transition="in" filter="fade">
                                      <p:cBhvr>
                                        <p:cTn id="486" dur="500"/>
                                        <p:tgtEl>
                                          <p:spTgt spid="405"/>
                                        </p:tgtEl>
                                      </p:cBhvr>
                                    </p:animEffect>
                                  </p:childTnLst>
                                </p:cTn>
                              </p:par>
                              <p:par>
                                <p:cTn id="487" presetID="10" presetClass="entr" presetSubtype="0" fill="hold" nodeType="withEffect">
                                  <p:stCondLst>
                                    <p:cond delay="0"/>
                                  </p:stCondLst>
                                  <p:childTnLst>
                                    <p:set>
                                      <p:cBhvr>
                                        <p:cTn id="488" dur="1" fill="hold">
                                          <p:stCondLst>
                                            <p:cond delay="0"/>
                                          </p:stCondLst>
                                        </p:cTn>
                                        <p:tgtEl>
                                          <p:spTgt spid="406"/>
                                        </p:tgtEl>
                                        <p:attrNameLst>
                                          <p:attrName>style.visibility</p:attrName>
                                        </p:attrNameLst>
                                      </p:cBhvr>
                                      <p:to>
                                        <p:strVal val="visible"/>
                                      </p:to>
                                    </p:set>
                                    <p:animEffect transition="in" filter="fade">
                                      <p:cBhvr>
                                        <p:cTn id="489" dur="500"/>
                                        <p:tgtEl>
                                          <p:spTgt spid="406"/>
                                        </p:tgtEl>
                                      </p:cBhvr>
                                    </p:animEffect>
                                  </p:childTnLst>
                                </p:cTn>
                              </p:par>
                              <p:par>
                                <p:cTn id="490" presetID="10" presetClass="entr" presetSubtype="0" fill="hold" nodeType="withEffect">
                                  <p:stCondLst>
                                    <p:cond delay="0"/>
                                  </p:stCondLst>
                                  <p:childTnLst>
                                    <p:set>
                                      <p:cBhvr>
                                        <p:cTn id="491" dur="1" fill="hold">
                                          <p:stCondLst>
                                            <p:cond delay="0"/>
                                          </p:stCondLst>
                                        </p:cTn>
                                        <p:tgtEl>
                                          <p:spTgt spid="407"/>
                                        </p:tgtEl>
                                        <p:attrNameLst>
                                          <p:attrName>style.visibility</p:attrName>
                                        </p:attrNameLst>
                                      </p:cBhvr>
                                      <p:to>
                                        <p:strVal val="visible"/>
                                      </p:to>
                                    </p:set>
                                    <p:animEffect transition="in" filter="fade">
                                      <p:cBhvr>
                                        <p:cTn id="492" dur="500"/>
                                        <p:tgtEl>
                                          <p:spTgt spid="407"/>
                                        </p:tgtEl>
                                      </p:cBhvr>
                                    </p:animEffect>
                                  </p:childTnLst>
                                </p:cTn>
                              </p:par>
                              <p:par>
                                <p:cTn id="493" presetID="10" presetClass="entr" presetSubtype="0" fill="hold" nodeType="withEffect">
                                  <p:stCondLst>
                                    <p:cond delay="0"/>
                                  </p:stCondLst>
                                  <p:childTnLst>
                                    <p:set>
                                      <p:cBhvr>
                                        <p:cTn id="494" dur="1" fill="hold">
                                          <p:stCondLst>
                                            <p:cond delay="0"/>
                                          </p:stCondLst>
                                        </p:cTn>
                                        <p:tgtEl>
                                          <p:spTgt spid="408"/>
                                        </p:tgtEl>
                                        <p:attrNameLst>
                                          <p:attrName>style.visibility</p:attrName>
                                        </p:attrNameLst>
                                      </p:cBhvr>
                                      <p:to>
                                        <p:strVal val="visible"/>
                                      </p:to>
                                    </p:set>
                                    <p:animEffect transition="in" filter="fade">
                                      <p:cBhvr>
                                        <p:cTn id="495" dur="500"/>
                                        <p:tgtEl>
                                          <p:spTgt spid="408"/>
                                        </p:tgtEl>
                                      </p:cBhvr>
                                    </p:animEffect>
                                  </p:childTnLst>
                                </p:cTn>
                              </p:par>
                              <p:par>
                                <p:cTn id="496" presetID="10" presetClass="entr" presetSubtype="0" fill="hold" nodeType="withEffect">
                                  <p:stCondLst>
                                    <p:cond delay="0"/>
                                  </p:stCondLst>
                                  <p:childTnLst>
                                    <p:set>
                                      <p:cBhvr>
                                        <p:cTn id="497" dur="1" fill="hold">
                                          <p:stCondLst>
                                            <p:cond delay="0"/>
                                          </p:stCondLst>
                                        </p:cTn>
                                        <p:tgtEl>
                                          <p:spTgt spid="409"/>
                                        </p:tgtEl>
                                        <p:attrNameLst>
                                          <p:attrName>style.visibility</p:attrName>
                                        </p:attrNameLst>
                                      </p:cBhvr>
                                      <p:to>
                                        <p:strVal val="visible"/>
                                      </p:to>
                                    </p:set>
                                    <p:animEffect transition="in" filter="fade">
                                      <p:cBhvr>
                                        <p:cTn id="498" dur="500"/>
                                        <p:tgtEl>
                                          <p:spTgt spid="409"/>
                                        </p:tgtEl>
                                      </p:cBhvr>
                                    </p:animEffect>
                                  </p:childTnLst>
                                </p:cTn>
                              </p:par>
                              <p:par>
                                <p:cTn id="499" presetID="10" presetClass="entr" presetSubtype="0" fill="hold" nodeType="withEffect">
                                  <p:stCondLst>
                                    <p:cond delay="0"/>
                                  </p:stCondLst>
                                  <p:childTnLst>
                                    <p:set>
                                      <p:cBhvr>
                                        <p:cTn id="500" dur="1" fill="hold">
                                          <p:stCondLst>
                                            <p:cond delay="0"/>
                                          </p:stCondLst>
                                        </p:cTn>
                                        <p:tgtEl>
                                          <p:spTgt spid="410"/>
                                        </p:tgtEl>
                                        <p:attrNameLst>
                                          <p:attrName>style.visibility</p:attrName>
                                        </p:attrNameLst>
                                      </p:cBhvr>
                                      <p:to>
                                        <p:strVal val="visible"/>
                                      </p:to>
                                    </p:set>
                                    <p:animEffect transition="in" filter="fade">
                                      <p:cBhvr>
                                        <p:cTn id="501" dur="500"/>
                                        <p:tgtEl>
                                          <p:spTgt spid="410"/>
                                        </p:tgtEl>
                                      </p:cBhvr>
                                    </p:animEffect>
                                  </p:childTnLst>
                                </p:cTn>
                              </p:par>
                              <p:par>
                                <p:cTn id="502" presetID="10" presetClass="entr" presetSubtype="0" fill="hold" nodeType="withEffect">
                                  <p:stCondLst>
                                    <p:cond delay="0"/>
                                  </p:stCondLst>
                                  <p:childTnLst>
                                    <p:set>
                                      <p:cBhvr>
                                        <p:cTn id="503" dur="1" fill="hold">
                                          <p:stCondLst>
                                            <p:cond delay="0"/>
                                          </p:stCondLst>
                                        </p:cTn>
                                        <p:tgtEl>
                                          <p:spTgt spid="411"/>
                                        </p:tgtEl>
                                        <p:attrNameLst>
                                          <p:attrName>style.visibility</p:attrName>
                                        </p:attrNameLst>
                                      </p:cBhvr>
                                      <p:to>
                                        <p:strVal val="visible"/>
                                      </p:to>
                                    </p:set>
                                    <p:animEffect transition="in" filter="fade">
                                      <p:cBhvr>
                                        <p:cTn id="504" dur="500"/>
                                        <p:tgtEl>
                                          <p:spTgt spid="411"/>
                                        </p:tgtEl>
                                      </p:cBhvr>
                                    </p:animEffect>
                                  </p:childTnLst>
                                </p:cTn>
                              </p:par>
                              <p:par>
                                <p:cTn id="505" presetID="10" presetClass="entr" presetSubtype="0" fill="hold" nodeType="withEffect">
                                  <p:stCondLst>
                                    <p:cond delay="0"/>
                                  </p:stCondLst>
                                  <p:childTnLst>
                                    <p:set>
                                      <p:cBhvr>
                                        <p:cTn id="506" dur="1" fill="hold">
                                          <p:stCondLst>
                                            <p:cond delay="0"/>
                                          </p:stCondLst>
                                        </p:cTn>
                                        <p:tgtEl>
                                          <p:spTgt spid="412"/>
                                        </p:tgtEl>
                                        <p:attrNameLst>
                                          <p:attrName>style.visibility</p:attrName>
                                        </p:attrNameLst>
                                      </p:cBhvr>
                                      <p:to>
                                        <p:strVal val="visible"/>
                                      </p:to>
                                    </p:set>
                                    <p:animEffect transition="in" filter="fade">
                                      <p:cBhvr>
                                        <p:cTn id="507" dur="500"/>
                                        <p:tgtEl>
                                          <p:spTgt spid="412"/>
                                        </p:tgtEl>
                                      </p:cBhvr>
                                    </p:animEffect>
                                  </p:childTnLst>
                                </p:cTn>
                              </p:par>
                              <p:par>
                                <p:cTn id="508" presetID="10" presetClass="entr" presetSubtype="0" fill="hold" nodeType="withEffect">
                                  <p:stCondLst>
                                    <p:cond delay="0"/>
                                  </p:stCondLst>
                                  <p:childTnLst>
                                    <p:set>
                                      <p:cBhvr>
                                        <p:cTn id="509" dur="1" fill="hold">
                                          <p:stCondLst>
                                            <p:cond delay="0"/>
                                          </p:stCondLst>
                                        </p:cTn>
                                        <p:tgtEl>
                                          <p:spTgt spid="413"/>
                                        </p:tgtEl>
                                        <p:attrNameLst>
                                          <p:attrName>style.visibility</p:attrName>
                                        </p:attrNameLst>
                                      </p:cBhvr>
                                      <p:to>
                                        <p:strVal val="visible"/>
                                      </p:to>
                                    </p:set>
                                    <p:animEffect transition="in" filter="fade">
                                      <p:cBhvr>
                                        <p:cTn id="510" dur="500"/>
                                        <p:tgtEl>
                                          <p:spTgt spid="413"/>
                                        </p:tgtEl>
                                      </p:cBhvr>
                                    </p:animEffect>
                                  </p:childTnLst>
                                </p:cTn>
                              </p:par>
                              <p:par>
                                <p:cTn id="511" presetID="10" presetClass="entr" presetSubtype="0" fill="hold" nodeType="withEffect">
                                  <p:stCondLst>
                                    <p:cond delay="0"/>
                                  </p:stCondLst>
                                  <p:childTnLst>
                                    <p:set>
                                      <p:cBhvr>
                                        <p:cTn id="512" dur="1" fill="hold">
                                          <p:stCondLst>
                                            <p:cond delay="0"/>
                                          </p:stCondLst>
                                        </p:cTn>
                                        <p:tgtEl>
                                          <p:spTgt spid="414"/>
                                        </p:tgtEl>
                                        <p:attrNameLst>
                                          <p:attrName>style.visibility</p:attrName>
                                        </p:attrNameLst>
                                      </p:cBhvr>
                                      <p:to>
                                        <p:strVal val="visible"/>
                                      </p:to>
                                    </p:set>
                                    <p:animEffect transition="in" filter="fade">
                                      <p:cBhvr>
                                        <p:cTn id="513" dur="500"/>
                                        <p:tgtEl>
                                          <p:spTgt spid="414"/>
                                        </p:tgtEl>
                                      </p:cBhvr>
                                    </p:animEffect>
                                  </p:childTnLst>
                                </p:cTn>
                              </p:par>
                              <p:par>
                                <p:cTn id="514" presetID="10" presetClass="entr" presetSubtype="0" fill="hold" nodeType="withEffect">
                                  <p:stCondLst>
                                    <p:cond delay="0"/>
                                  </p:stCondLst>
                                  <p:childTnLst>
                                    <p:set>
                                      <p:cBhvr>
                                        <p:cTn id="515" dur="1" fill="hold">
                                          <p:stCondLst>
                                            <p:cond delay="0"/>
                                          </p:stCondLst>
                                        </p:cTn>
                                        <p:tgtEl>
                                          <p:spTgt spid="415"/>
                                        </p:tgtEl>
                                        <p:attrNameLst>
                                          <p:attrName>style.visibility</p:attrName>
                                        </p:attrNameLst>
                                      </p:cBhvr>
                                      <p:to>
                                        <p:strVal val="visible"/>
                                      </p:to>
                                    </p:set>
                                    <p:animEffect transition="in" filter="fade">
                                      <p:cBhvr>
                                        <p:cTn id="516" dur="500"/>
                                        <p:tgtEl>
                                          <p:spTgt spid="415"/>
                                        </p:tgtEl>
                                      </p:cBhvr>
                                    </p:animEffect>
                                  </p:childTnLst>
                                </p:cTn>
                              </p:par>
                              <p:par>
                                <p:cTn id="517" presetID="10" presetClass="entr" presetSubtype="0" fill="hold" nodeType="withEffect">
                                  <p:stCondLst>
                                    <p:cond delay="0"/>
                                  </p:stCondLst>
                                  <p:childTnLst>
                                    <p:set>
                                      <p:cBhvr>
                                        <p:cTn id="518" dur="1" fill="hold">
                                          <p:stCondLst>
                                            <p:cond delay="0"/>
                                          </p:stCondLst>
                                        </p:cTn>
                                        <p:tgtEl>
                                          <p:spTgt spid="416"/>
                                        </p:tgtEl>
                                        <p:attrNameLst>
                                          <p:attrName>style.visibility</p:attrName>
                                        </p:attrNameLst>
                                      </p:cBhvr>
                                      <p:to>
                                        <p:strVal val="visible"/>
                                      </p:to>
                                    </p:set>
                                    <p:animEffect transition="in" filter="fade">
                                      <p:cBhvr>
                                        <p:cTn id="519" dur="500"/>
                                        <p:tgtEl>
                                          <p:spTgt spid="416"/>
                                        </p:tgtEl>
                                      </p:cBhvr>
                                    </p:animEffect>
                                  </p:childTnLst>
                                </p:cTn>
                              </p:par>
                              <p:par>
                                <p:cTn id="520" presetID="10" presetClass="entr" presetSubtype="0" fill="hold" nodeType="withEffect">
                                  <p:stCondLst>
                                    <p:cond delay="0"/>
                                  </p:stCondLst>
                                  <p:childTnLst>
                                    <p:set>
                                      <p:cBhvr>
                                        <p:cTn id="521" dur="1" fill="hold">
                                          <p:stCondLst>
                                            <p:cond delay="0"/>
                                          </p:stCondLst>
                                        </p:cTn>
                                        <p:tgtEl>
                                          <p:spTgt spid="417"/>
                                        </p:tgtEl>
                                        <p:attrNameLst>
                                          <p:attrName>style.visibility</p:attrName>
                                        </p:attrNameLst>
                                      </p:cBhvr>
                                      <p:to>
                                        <p:strVal val="visible"/>
                                      </p:to>
                                    </p:set>
                                    <p:animEffect transition="in" filter="fade">
                                      <p:cBhvr>
                                        <p:cTn id="522" dur="500"/>
                                        <p:tgtEl>
                                          <p:spTgt spid="417"/>
                                        </p:tgtEl>
                                      </p:cBhvr>
                                    </p:animEffect>
                                  </p:childTnLst>
                                </p:cTn>
                              </p:par>
                              <p:par>
                                <p:cTn id="523" presetID="10" presetClass="entr" presetSubtype="0" fill="hold" nodeType="withEffect">
                                  <p:stCondLst>
                                    <p:cond delay="0"/>
                                  </p:stCondLst>
                                  <p:childTnLst>
                                    <p:set>
                                      <p:cBhvr>
                                        <p:cTn id="524" dur="1" fill="hold">
                                          <p:stCondLst>
                                            <p:cond delay="0"/>
                                          </p:stCondLst>
                                        </p:cTn>
                                        <p:tgtEl>
                                          <p:spTgt spid="418"/>
                                        </p:tgtEl>
                                        <p:attrNameLst>
                                          <p:attrName>style.visibility</p:attrName>
                                        </p:attrNameLst>
                                      </p:cBhvr>
                                      <p:to>
                                        <p:strVal val="visible"/>
                                      </p:to>
                                    </p:set>
                                    <p:animEffect transition="in" filter="fade">
                                      <p:cBhvr>
                                        <p:cTn id="525" dur="500"/>
                                        <p:tgtEl>
                                          <p:spTgt spid="418"/>
                                        </p:tgtEl>
                                      </p:cBhvr>
                                    </p:animEffect>
                                  </p:childTnLst>
                                </p:cTn>
                              </p:par>
                              <p:par>
                                <p:cTn id="526" presetID="10" presetClass="entr" presetSubtype="0" fill="hold" nodeType="withEffect">
                                  <p:stCondLst>
                                    <p:cond delay="0"/>
                                  </p:stCondLst>
                                  <p:childTnLst>
                                    <p:set>
                                      <p:cBhvr>
                                        <p:cTn id="527" dur="1" fill="hold">
                                          <p:stCondLst>
                                            <p:cond delay="0"/>
                                          </p:stCondLst>
                                        </p:cTn>
                                        <p:tgtEl>
                                          <p:spTgt spid="419"/>
                                        </p:tgtEl>
                                        <p:attrNameLst>
                                          <p:attrName>style.visibility</p:attrName>
                                        </p:attrNameLst>
                                      </p:cBhvr>
                                      <p:to>
                                        <p:strVal val="visible"/>
                                      </p:to>
                                    </p:set>
                                    <p:animEffect transition="in" filter="fade">
                                      <p:cBhvr>
                                        <p:cTn id="528" dur="500"/>
                                        <p:tgtEl>
                                          <p:spTgt spid="419"/>
                                        </p:tgtEl>
                                      </p:cBhvr>
                                    </p:animEffect>
                                  </p:childTnLst>
                                </p:cTn>
                              </p:par>
                              <p:par>
                                <p:cTn id="529" presetID="10" presetClass="entr" presetSubtype="0" fill="hold" nodeType="withEffect">
                                  <p:stCondLst>
                                    <p:cond delay="0"/>
                                  </p:stCondLst>
                                  <p:childTnLst>
                                    <p:set>
                                      <p:cBhvr>
                                        <p:cTn id="530" dur="1" fill="hold">
                                          <p:stCondLst>
                                            <p:cond delay="0"/>
                                          </p:stCondLst>
                                        </p:cTn>
                                        <p:tgtEl>
                                          <p:spTgt spid="420"/>
                                        </p:tgtEl>
                                        <p:attrNameLst>
                                          <p:attrName>style.visibility</p:attrName>
                                        </p:attrNameLst>
                                      </p:cBhvr>
                                      <p:to>
                                        <p:strVal val="visible"/>
                                      </p:to>
                                    </p:set>
                                    <p:animEffect transition="in" filter="fade">
                                      <p:cBhvr>
                                        <p:cTn id="531" dur="500"/>
                                        <p:tgtEl>
                                          <p:spTgt spid="420"/>
                                        </p:tgtEl>
                                      </p:cBhvr>
                                    </p:animEffect>
                                  </p:childTnLst>
                                </p:cTn>
                              </p:par>
                              <p:par>
                                <p:cTn id="532" presetID="10" presetClass="entr" presetSubtype="0" fill="hold" nodeType="withEffect">
                                  <p:stCondLst>
                                    <p:cond delay="0"/>
                                  </p:stCondLst>
                                  <p:childTnLst>
                                    <p:set>
                                      <p:cBhvr>
                                        <p:cTn id="533" dur="1" fill="hold">
                                          <p:stCondLst>
                                            <p:cond delay="0"/>
                                          </p:stCondLst>
                                        </p:cTn>
                                        <p:tgtEl>
                                          <p:spTgt spid="421"/>
                                        </p:tgtEl>
                                        <p:attrNameLst>
                                          <p:attrName>style.visibility</p:attrName>
                                        </p:attrNameLst>
                                      </p:cBhvr>
                                      <p:to>
                                        <p:strVal val="visible"/>
                                      </p:to>
                                    </p:set>
                                    <p:animEffect transition="in" filter="fade">
                                      <p:cBhvr>
                                        <p:cTn id="534" dur="500"/>
                                        <p:tgtEl>
                                          <p:spTgt spid="421"/>
                                        </p:tgtEl>
                                      </p:cBhvr>
                                    </p:animEffect>
                                  </p:childTnLst>
                                </p:cTn>
                              </p:par>
                              <p:par>
                                <p:cTn id="535" presetID="10" presetClass="entr" presetSubtype="0" fill="hold" nodeType="withEffect">
                                  <p:stCondLst>
                                    <p:cond delay="0"/>
                                  </p:stCondLst>
                                  <p:childTnLst>
                                    <p:set>
                                      <p:cBhvr>
                                        <p:cTn id="536" dur="1" fill="hold">
                                          <p:stCondLst>
                                            <p:cond delay="0"/>
                                          </p:stCondLst>
                                        </p:cTn>
                                        <p:tgtEl>
                                          <p:spTgt spid="422"/>
                                        </p:tgtEl>
                                        <p:attrNameLst>
                                          <p:attrName>style.visibility</p:attrName>
                                        </p:attrNameLst>
                                      </p:cBhvr>
                                      <p:to>
                                        <p:strVal val="visible"/>
                                      </p:to>
                                    </p:set>
                                    <p:animEffect transition="in" filter="fade">
                                      <p:cBhvr>
                                        <p:cTn id="537" dur="500"/>
                                        <p:tgtEl>
                                          <p:spTgt spid="422"/>
                                        </p:tgtEl>
                                      </p:cBhvr>
                                    </p:animEffect>
                                  </p:childTnLst>
                                </p:cTn>
                              </p:par>
                              <p:par>
                                <p:cTn id="538" presetID="10" presetClass="entr" presetSubtype="0" fill="hold" nodeType="withEffect">
                                  <p:stCondLst>
                                    <p:cond delay="0"/>
                                  </p:stCondLst>
                                  <p:childTnLst>
                                    <p:set>
                                      <p:cBhvr>
                                        <p:cTn id="539" dur="1" fill="hold">
                                          <p:stCondLst>
                                            <p:cond delay="0"/>
                                          </p:stCondLst>
                                        </p:cTn>
                                        <p:tgtEl>
                                          <p:spTgt spid="423"/>
                                        </p:tgtEl>
                                        <p:attrNameLst>
                                          <p:attrName>style.visibility</p:attrName>
                                        </p:attrNameLst>
                                      </p:cBhvr>
                                      <p:to>
                                        <p:strVal val="visible"/>
                                      </p:to>
                                    </p:set>
                                    <p:animEffect transition="in" filter="fade">
                                      <p:cBhvr>
                                        <p:cTn id="540" dur="500"/>
                                        <p:tgtEl>
                                          <p:spTgt spid="423"/>
                                        </p:tgtEl>
                                      </p:cBhvr>
                                    </p:animEffect>
                                  </p:childTnLst>
                                </p:cTn>
                              </p:par>
                              <p:par>
                                <p:cTn id="541" presetID="10" presetClass="entr" presetSubtype="0" fill="hold" nodeType="withEffect">
                                  <p:stCondLst>
                                    <p:cond delay="0"/>
                                  </p:stCondLst>
                                  <p:childTnLst>
                                    <p:set>
                                      <p:cBhvr>
                                        <p:cTn id="542" dur="1" fill="hold">
                                          <p:stCondLst>
                                            <p:cond delay="0"/>
                                          </p:stCondLst>
                                        </p:cTn>
                                        <p:tgtEl>
                                          <p:spTgt spid="424"/>
                                        </p:tgtEl>
                                        <p:attrNameLst>
                                          <p:attrName>style.visibility</p:attrName>
                                        </p:attrNameLst>
                                      </p:cBhvr>
                                      <p:to>
                                        <p:strVal val="visible"/>
                                      </p:to>
                                    </p:set>
                                    <p:animEffect transition="in" filter="fade">
                                      <p:cBhvr>
                                        <p:cTn id="543" dur="500"/>
                                        <p:tgtEl>
                                          <p:spTgt spid="424"/>
                                        </p:tgtEl>
                                      </p:cBhvr>
                                    </p:animEffect>
                                  </p:childTnLst>
                                </p:cTn>
                              </p:par>
                              <p:par>
                                <p:cTn id="544" presetID="10" presetClass="entr" presetSubtype="0" fill="hold" nodeType="withEffect">
                                  <p:stCondLst>
                                    <p:cond delay="0"/>
                                  </p:stCondLst>
                                  <p:childTnLst>
                                    <p:set>
                                      <p:cBhvr>
                                        <p:cTn id="545" dur="1" fill="hold">
                                          <p:stCondLst>
                                            <p:cond delay="0"/>
                                          </p:stCondLst>
                                        </p:cTn>
                                        <p:tgtEl>
                                          <p:spTgt spid="425"/>
                                        </p:tgtEl>
                                        <p:attrNameLst>
                                          <p:attrName>style.visibility</p:attrName>
                                        </p:attrNameLst>
                                      </p:cBhvr>
                                      <p:to>
                                        <p:strVal val="visible"/>
                                      </p:to>
                                    </p:set>
                                    <p:animEffect transition="in" filter="fade">
                                      <p:cBhvr>
                                        <p:cTn id="546" dur="500"/>
                                        <p:tgtEl>
                                          <p:spTgt spid="425"/>
                                        </p:tgtEl>
                                      </p:cBhvr>
                                    </p:animEffect>
                                  </p:childTnLst>
                                </p:cTn>
                              </p:par>
                              <p:par>
                                <p:cTn id="547" presetID="10" presetClass="entr" presetSubtype="0" fill="hold" nodeType="withEffect">
                                  <p:stCondLst>
                                    <p:cond delay="0"/>
                                  </p:stCondLst>
                                  <p:childTnLst>
                                    <p:set>
                                      <p:cBhvr>
                                        <p:cTn id="548" dur="1" fill="hold">
                                          <p:stCondLst>
                                            <p:cond delay="0"/>
                                          </p:stCondLst>
                                        </p:cTn>
                                        <p:tgtEl>
                                          <p:spTgt spid="426"/>
                                        </p:tgtEl>
                                        <p:attrNameLst>
                                          <p:attrName>style.visibility</p:attrName>
                                        </p:attrNameLst>
                                      </p:cBhvr>
                                      <p:to>
                                        <p:strVal val="visible"/>
                                      </p:to>
                                    </p:set>
                                    <p:animEffect transition="in" filter="fade">
                                      <p:cBhvr>
                                        <p:cTn id="549" dur="500"/>
                                        <p:tgtEl>
                                          <p:spTgt spid="426"/>
                                        </p:tgtEl>
                                      </p:cBhvr>
                                    </p:animEffect>
                                  </p:childTnLst>
                                </p:cTn>
                              </p:par>
                              <p:par>
                                <p:cTn id="550" presetID="10" presetClass="entr" presetSubtype="0" fill="hold" nodeType="withEffect">
                                  <p:stCondLst>
                                    <p:cond delay="0"/>
                                  </p:stCondLst>
                                  <p:childTnLst>
                                    <p:set>
                                      <p:cBhvr>
                                        <p:cTn id="551" dur="1" fill="hold">
                                          <p:stCondLst>
                                            <p:cond delay="0"/>
                                          </p:stCondLst>
                                        </p:cTn>
                                        <p:tgtEl>
                                          <p:spTgt spid="427"/>
                                        </p:tgtEl>
                                        <p:attrNameLst>
                                          <p:attrName>style.visibility</p:attrName>
                                        </p:attrNameLst>
                                      </p:cBhvr>
                                      <p:to>
                                        <p:strVal val="visible"/>
                                      </p:to>
                                    </p:set>
                                    <p:animEffect transition="in" filter="fade">
                                      <p:cBhvr>
                                        <p:cTn id="552" dur="500"/>
                                        <p:tgtEl>
                                          <p:spTgt spid="427"/>
                                        </p:tgtEl>
                                      </p:cBhvr>
                                    </p:animEffect>
                                  </p:childTnLst>
                                </p:cTn>
                              </p:par>
                              <p:par>
                                <p:cTn id="553" presetID="10" presetClass="entr" presetSubtype="0" fill="hold" nodeType="withEffect">
                                  <p:stCondLst>
                                    <p:cond delay="0"/>
                                  </p:stCondLst>
                                  <p:childTnLst>
                                    <p:set>
                                      <p:cBhvr>
                                        <p:cTn id="554" dur="1" fill="hold">
                                          <p:stCondLst>
                                            <p:cond delay="0"/>
                                          </p:stCondLst>
                                        </p:cTn>
                                        <p:tgtEl>
                                          <p:spTgt spid="428"/>
                                        </p:tgtEl>
                                        <p:attrNameLst>
                                          <p:attrName>style.visibility</p:attrName>
                                        </p:attrNameLst>
                                      </p:cBhvr>
                                      <p:to>
                                        <p:strVal val="visible"/>
                                      </p:to>
                                    </p:set>
                                    <p:animEffect transition="in" filter="fade">
                                      <p:cBhvr>
                                        <p:cTn id="555" dur="500"/>
                                        <p:tgtEl>
                                          <p:spTgt spid="428"/>
                                        </p:tgtEl>
                                      </p:cBhvr>
                                    </p:animEffect>
                                  </p:childTnLst>
                                </p:cTn>
                              </p:par>
                              <p:par>
                                <p:cTn id="556" presetID="10" presetClass="entr" presetSubtype="0" fill="hold" nodeType="withEffect">
                                  <p:stCondLst>
                                    <p:cond delay="0"/>
                                  </p:stCondLst>
                                  <p:childTnLst>
                                    <p:set>
                                      <p:cBhvr>
                                        <p:cTn id="557" dur="1" fill="hold">
                                          <p:stCondLst>
                                            <p:cond delay="0"/>
                                          </p:stCondLst>
                                        </p:cTn>
                                        <p:tgtEl>
                                          <p:spTgt spid="429"/>
                                        </p:tgtEl>
                                        <p:attrNameLst>
                                          <p:attrName>style.visibility</p:attrName>
                                        </p:attrNameLst>
                                      </p:cBhvr>
                                      <p:to>
                                        <p:strVal val="visible"/>
                                      </p:to>
                                    </p:set>
                                    <p:animEffect transition="in" filter="fade">
                                      <p:cBhvr>
                                        <p:cTn id="558" dur="500"/>
                                        <p:tgtEl>
                                          <p:spTgt spid="429"/>
                                        </p:tgtEl>
                                      </p:cBhvr>
                                    </p:animEffect>
                                  </p:childTnLst>
                                </p:cTn>
                              </p:par>
                              <p:par>
                                <p:cTn id="559" presetID="10" presetClass="entr" presetSubtype="0" fill="hold" nodeType="withEffect">
                                  <p:stCondLst>
                                    <p:cond delay="0"/>
                                  </p:stCondLst>
                                  <p:childTnLst>
                                    <p:set>
                                      <p:cBhvr>
                                        <p:cTn id="560" dur="1" fill="hold">
                                          <p:stCondLst>
                                            <p:cond delay="0"/>
                                          </p:stCondLst>
                                        </p:cTn>
                                        <p:tgtEl>
                                          <p:spTgt spid="430"/>
                                        </p:tgtEl>
                                        <p:attrNameLst>
                                          <p:attrName>style.visibility</p:attrName>
                                        </p:attrNameLst>
                                      </p:cBhvr>
                                      <p:to>
                                        <p:strVal val="visible"/>
                                      </p:to>
                                    </p:set>
                                    <p:animEffect transition="in" filter="fade">
                                      <p:cBhvr>
                                        <p:cTn id="561" dur="500"/>
                                        <p:tgtEl>
                                          <p:spTgt spid="430"/>
                                        </p:tgtEl>
                                      </p:cBhvr>
                                    </p:animEffect>
                                  </p:childTnLst>
                                </p:cTn>
                              </p:par>
                              <p:par>
                                <p:cTn id="562" presetID="10" presetClass="entr" presetSubtype="0" fill="hold" nodeType="withEffect">
                                  <p:stCondLst>
                                    <p:cond delay="0"/>
                                  </p:stCondLst>
                                  <p:childTnLst>
                                    <p:set>
                                      <p:cBhvr>
                                        <p:cTn id="563" dur="1" fill="hold">
                                          <p:stCondLst>
                                            <p:cond delay="0"/>
                                          </p:stCondLst>
                                        </p:cTn>
                                        <p:tgtEl>
                                          <p:spTgt spid="431"/>
                                        </p:tgtEl>
                                        <p:attrNameLst>
                                          <p:attrName>style.visibility</p:attrName>
                                        </p:attrNameLst>
                                      </p:cBhvr>
                                      <p:to>
                                        <p:strVal val="visible"/>
                                      </p:to>
                                    </p:set>
                                    <p:animEffect transition="in" filter="fade">
                                      <p:cBhvr>
                                        <p:cTn id="564" dur="500"/>
                                        <p:tgtEl>
                                          <p:spTgt spid="431"/>
                                        </p:tgtEl>
                                      </p:cBhvr>
                                    </p:animEffect>
                                  </p:childTnLst>
                                </p:cTn>
                              </p:par>
                              <p:par>
                                <p:cTn id="565" presetID="10" presetClass="entr" presetSubtype="0" fill="hold" nodeType="withEffect">
                                  <p:stCondLst>
                                    <p:cond delay="0"/>
                                  </p:stCondLst>
                                  <p:childTnLst>
                                    <p:set>
                                      <p:cBhvr>
                                        <p:cTn id="566" dur="1" fill="hold">
                                          <p:stCondLst>
                                            <p:cond delay="0"/>
                                          </p:stCondLst>
                                        </p:cTn>
                                        <p:tgtEl>
                                          <p:spTgt spid="432"/>
                                        </p:tgtEl>
                                        <p:attrNameLst>
                                          <p:attrName>style.visibility</p:attrName>
                                        </p:attrNameLst>
                                      </p:cBhvr>
                                      <p:to>
                                        <p:strVal val="visible"/>
                                      </p:to>
                                    </p:set>
                                    <p:animEffect transition="in" filter="fade">
                                      <p:cBhvr>
                                        <p:cTn id="567" dur="500"/>
                                        <p:tgtEl>
                                          <p:spTgt spid="432"/>
                                        </p:tgtEl>
                                      </p:cBhvr>
                                    </p:animEffect>
                                  </p:childTnLst>
                                </p:cTn>
                              </p:par>
                              <p:par>
                                <p:cTn id="568" presetID="10" presetClass="entr" presetSubtype="0" fill="hold" nodeType="withEffect">
                                  <p:stCondLst>
                                    <p:cond delay="0"/>
                                  </p:stCondLst>
                                  <p:childTnLst>
                                    <p:set>
                                      <p:cBhvr>
                                        <p:cTn id="569" dur="1" fill="hold">
                                          <p:stCondLst>
                                            <p:cond delay="0"/>
                                          </p:stCondLst>
                                        </p:cTn>
                                        <p:tgtEl>
                                          <p:spTgt spid="433"/>
                                        </p:tgtEl>
                                        <p:attrNameLst>
                                          <p:attrName>style.visibility</p:attrName>
                                        </p:attrNameLst>
                                      </p:cBhvr>
                                      <p:to>
                                        <p:strVal val="visible"/>
                                      </p:to>
                                    </p:set>
                                    <p:animEffect transition="in" filter="fade">
                                      <p:cBhvr>
                                        <p:cTn id="570" dur="500"/>
                                        <p:tgtEl>
                                          <p:spTgt spid="433"/>
                                        </p:tgtEl>
                                      </p:cBhvr>
                                    </p:animEffect>
                                  </p:childTnLst>
                                </p:cTn>
                              </p:par>
                              <p:par>
                                <p:cTn id="571" presetID="10" presetClass="entr" presetSubtype="0" fill="hold" nodeType="withEffect">
                                  <p:stCondLst>
                                    <p:cond delay="0"/>
                                  </p:stCondLst>
                                  <p:childTnLst>
                                    <p:set>
                                      <p:cBhvr>
                                        <p:cTn id="572" dur="1" fill="hold">
                                          <p:stCondLst>
                                            <p:cond delay="0"/>
                                          </p:stCondLst>
                                        </p:cTn>
                                        <p:tgtEl>
                                          <p:spTgt spid="434"/>
                                        </p:tgtEl>
                                        <p:attrNameLst>
                                          <p:attrName>style.visibility</p:attrName>
                                        </p:attrNameLst>
                                      </p:cBhvr>
                                      <p:to>
                                        <p:strVal val="visible"/>
                                      </p:to>
                                    </p:set>
                                    <p:animEffect transition="in" filter="fade">
                                      <p:cBhvr>
                                        <p:cTn id="573" dur="500"/>
                                        <p:tgtEl>
                                          <p:spTgt spid="434"/>
                                        </p:tgtEl>
                                      </p:cBhvr>
                                    </p:animEffect>
                                  </p:childTnLst>
                                </p:cTn>
                              </p:par>
                              <p:par>
                                <p:cTn id="574" presetID="10" presetClass="entr" presetSubtype="0" fill="hold" nodeType="withEffect">
                                  <p:stCondLst>
                                    <p:cond delay="0"/>
                                  </p:stCondLst>
                                  <p:childTnLst>
                                    <p:set>
                                      <p:cBhvr>
                                        <p:cTn id="575" dur="1" fill="hold">
                                          <p:stCondLst>
                                            <p:cond delay="0"/>
                                          </p:stCondLst>
                                        </p:cTn>
                                        <p:tgtEl>
                                          <p:spTgt spid="435"/>
                                        </p:tgtEl>
                                        <p:attrNameLst>
                                          <p:attrName>style.visibility</p:attrName>
                                        </p:attrNameLst>
                                      </p:cBhvr>
                                      <p:to>
                                        <p:strVal val="visible"/>
                                      </p:to>
                                    </p:set>
                                    <p:animEffect transition="in" filter="fade">
                                      <p:cBhvr>
                                        <p:cTn id="576" dur="500"/>
                                        <p:tgtEl>
                                          <p:spTgt spid="435"/>
                                        </p:tgtEl>
                                      </p:cBhvr>
                                    </p:animEffect>
                                  </p:childTnLst>
                                </p:cTn>
                              </p:par>
                              <p:par>
                                <p:cTn id="577" presetID="10" presetClass="entr" presetSubtype="0" fill="hold" nodeType="withEffect">
                                  <p:stCondLst>
                                    <p:cond delay="0"/>
                                  </p:stCondLst>
                                  <p:childTnLst>
                                    <p:set>
                                      <p:cBhvr>
                                        <p:cTn id="578" dur="1" fill="hold">
                                          <p:stCondLst>
                                            <p:cond delay="0"/>
                                          </p:stCondLst>
                                        </p:cTn>
                                        <p:tgtEl>
                                          <p:spTgt spid="436"/>
                                        </p:tgtEl>
                                        <p:attrNameLst>
                                          <p:attrName>style.visibility</p:attrName>
                                        </p:attrNameLst>
                                      </p:cBhvr>
                                      <p:to>
                                        <p:strVal val="visible"/>
                                      </p:to>
                                    </p:set>
                                    <p:animEffect transition="in" filter="fade">
                                      <p:cBhvr>
                                        <p:cTn id="579" dur="500"/>
                                        <p:tgtEl>
                                          <p:spTgt spid="436"/>
                                        </p:tgtEl>
                                      </p:cBhvr>
                                    </p:animEffect>
                                  </p:childTnLst>
                                </p:cTn>
                              </p:par>
                              <p:par>
                                <p:cTn id="580" presetID="10" presetClass="entr" presetSubtype="0" fill="hold" nodeType="withEffect">
                                  <p:stCondLst>
                                    <p:cond delay="0"/>
                                  </p:stCondLst>
                                  <p:childTnLst>
                                    <p:set>
                                      <p:cBhvr>
                                        <p:cTn id="581" dur="1" fill="hold">
                                          <p:stCondLst>
                                            <p:cond delay="0"/>
                                          </p:stCondLst>
                                        </p:cTn>
                                        <p:tgtEl>
                                          <p:spTgt spid="437"/>
                                        </p:tgtEl>
                                        <p:attrNameLst>
                                          <p:attrName>style.visibility</p:attrName>
                                        </p:attrNameLst>
                                      </p:cBhvr>
                                      <p:to>
                                        <p:strVal val="visible"/>
                                      </p:to>
                                    </p:set>
                                    <p:animEffect transition="in" filter="fade">
                                      <p:cBhvr>
                                        <p:cTn id="582" dur="500"/>
                                        <p:tgtEl>
                                          <p:spTgt spid="437"/>
                                        </p:tgtEl>
                                      </p:cBhvr>
                                    </p:animEffect>
                                  </p:childTnLst>
                                </p:cTn>
                              </p:par>
                              <p:par>
                                <p:cTn id="583" presetID="10" presetClass="entr" presetSubtype="0" fill="hold" nodeType="withEffect">
                                  <p:stCondLst>
                                    <p:cond delay="0"/>
                                  </p:stCondLst>
                                  <p:childTnLst>
                                    <p:set>
                                      <p:cBhvr>
                                        <p:cTn id="584" dur="1" fill="hold">
                                          <p:stCondLst>
                                            <p:cond delay="0"/>
                                          </p:stCondLst>
                                        </p:cTn>
                                        <p:tgtEl>
                                          <p:spTgt spid="438"/>
                                        </p:tgtEl>
                                        <p:attrNameLst>
                                          <p:attrName>style.visibility</p:attrName>
                                        </p:attrNameLst>
                                      </p:cBhvr>
                                      <p:to>
                                        <p:strVal val="visible"/>
                                      </p:to>
                                    </p:set>
                                    <p:animEffect transition="in" filter="fade">
                                      <p:cBhvr>
                                        <p:cTn id="585" dur="500"/>
                                        <p:tgtEl>
                                          <p:spTgt spid="438"/>
                                        </p:tgtEl>
                                      </p:cBhvr>
                                    </p:animEffect>
                                  </p:childTnLst>
                                </p:cTn>
                              </p:par>
                              <p:par>
                                <p:cTn id="586" presetID="10" presetClass="entr" presetSubtype="0" fill="hold" nodeType="withEffect">
                                  <p:stCondLst>
                                    <p:cond delay="0"/>
                                  </p:stCondLst>
                                  <p:childTnLst>
                                    <p:set>
                                      <p:cBhvr>
                                        <p:cTn id="587" dur="1" fill="hold">
                                          <p:stCondLst>
                                            <p:cond delay="0"/>
                                          </p:stCondLst>
                                        </p:cTn>
                                        <p:tgtEl>
                                          <p:spTgt spid="439"/>
                                        </p:tgtEl>
                                        <p:attrNameLst>
                                          <p:attrName>style.visibility</p:attrName>
                                        </p:attrNameLst>
                                      </p:cBhvr>
                                      <p:to>
                                        <p:strVal val="visible"/>
                                      </p:to>
                                    </p:set>
                                    <p:animEffect transition="in" filter="fade">
                                      <p:cBhvr>
                                        <p:cTn id="588" dur="500"/>
                                        <p:tgtEl>
                                          <p:spTgt spid="439"/>
                                        </p:tgtEl>
                                      </p:cBhvr>
                                    </p:animEffect>
                                  </p:childTnLst>
                                </p:cTn>
                              </p:par>
                              <p:par>
                                <p:cTn id="589" presetID="10" presetClass="entr" presetSubtype="0" fill="hold" nodeType="withEffect">
                                  <p:stCondLst>
                                    <p:cond delay="0"/>
                                  </p:stCondLst>
                                  <p:childTnLst>
                                    <p:set>
                                      <p:cBhvr>
                                        <p:cTn id="590" dur="1" fill="hold">
                                          <p:stCondLst>
                                            <p:cond delay="0"/>
                                          </p:stCondLst>
                                        </p:cTn>
                                        <p:tgtEl>
                                          <p:spTgt spid="440"/>
                                        </p:tgtEl>
                                        <p:attrNameLst>
                                          <p:attrName>style.visibility</p:attrName>
                                        </p:attrNameLst>
                                      </p:cBhvr>
                                      <p:to>
                                        <p:strVal val="visible"/>
                                      </p:to>
                                    </p:set>
                                    <p:animEffect transition="in" filter="fade">
                                      <p:cBhvr>
                                        <p:cTn id="591" dur="500"/>
                                        <p:tgtEl>
                                          <p:spTgt spid="440"/>
                                        </p:tgtEl>
                                      </p:cBhvr>
                                    </p:animEffect>
                                  </p:childTnLst>
                                </p:cTn>
                              </p:par>
                              <p:par>
                                <p:cTn id="592" presetID="10" presetClass="entr" presetSubtype="0" fill="hold" nodeType="withEffect">
                                  <p:stCondLst>
                                    <p:cond delay="0"/>
                                  </p:stCondLst>
                                  <p:childTnLst>
                                    <p:set>
                                      <p:cBhvr>
                                        <p:cTn id="593" dur="1" fill="hold">
                                          <p:stCondLst>
                                            <p:cond delay="0"/>
                                          </p:stCondLst>
                                        </p:cTn>
                                        <p:tgtEl>
                                          <p:spTgt spid="441"/>
                                        </p:tgtEl>
                                        <p:attrNameLst>
                                          <p:attrName>style.visibility</p:attrName>
                                        </p:attrNameLst>
                                      </p:cBhvr>
                                      <p:to>
                                        <p:strVal val="visible"/>
                                      </p:to>
                                    </p:set>
                                    <p:animEffect transition="in" filter="fade">
                                      <p:cBhvr>
                                        <p:cTn id="594" dur="500"/>
                                        <p:tgtEl>
                                          <p:spTgt spid="441"/>
                                        </p:tgtEl>
                                      </p:cBhvr>
                                    </p:animEffect>
                                  </p:childTnLst>
                                </p:cTn>
                              </p:par>
                              <p:par>
                                <p:cTn id="595" presetID="10" presetClass="entr" presetSubtype="0" fill="hold" nodeType="withEffect">
                                  <p:stCondLst>
                                    <p:cond delay="0"/>
                                  </p:stCondLst>
                                  <p:childTnLst>
                                    <p:set>
                                      <p:cBhvr>
                                        <p:cTn id="596" dur="1" fill="hold">
                                          <p:stCondLst>
                                            <p:cond delay="0"/>
                                          </p:stCondLst>
                                        </p:cTn>
                                        <p:tgtEl>
                                          <p:spTgt spid="442"/>
                                        </p:tgtEl>
                                        <p:attrNameLst>
                                          <p:attrName>style.visibility</p:attrName>
                                        </p:attrNameLst>
                                      </p:cBhvr>
                                      <p:to>
                                        <p:strVal val="visible"/>
                                      </p:to>
                                    </p:set>
                                    <p:animEffect transition="in" filter="fade">
                                      <p:cBhvr>
                                        <p:cTn id="597" dur="500"/>
                                        <p:tgtEl>
                                          <p:spTgt spid="442"/>
                                        </p:tgtEl>
                                      </p:cBhvr>
                                    </p:animEffect>
                                  </p:childTnLst>
                                </p:cTn>
                              </p:par>
                              <p:par>
                                <p:cTn id="598" presetID="10" presetClass="entr" presetSubtype="0" fill="hold" nodeType="withEffect">
                                  <p:stCondLst>
                                    <p:cond delay="0"/>
                                  </p:stCondLst>
                                  <p:childTnLst>
                                    <p:set>
                                      <p:cBhvr>
                                        <p:cTn id="599" dur="1" fill="hold">
                                          <p:stCondLst>
                                            <p:cond delay="0"/>
                                          </p:stCondLst>
                                        </p:cTn>
                                        <p:tgtEl>
                                          <p:spTgt spid="443"/>
                                        </p:tgtEl>
                                        <p:attrNameLst>
                                          <p:attrName>style.visibility</p:attrName>
                                        </p:attrNameLst>
                                      </p:cBhvr>
                                      <p:to>
                                        <p:strVal val="visible"/>
                                      </p:to>
                                    </p:set>
                                    <p:animEffect transition="in" filter="fade">
                                      <p:cBhvr>
                                        <p:cTn id="600" dur="500"/>
                                        <p:tgtEl>
                                          <p:spTgt spid="443"/>
                                        </p:tgtEl>
                                      </p:cBhvr>
                                    </p:animEffect>
                                  </p:childTnLst>
                                </p:cTn>
                              </p:par>
                              <p:par>
                                <p:cTn id="601" presetID="10" presetClass="entr" presetSubtype="0" fill="hold" nodeType="withEffect">
                                  <p:stCondLst>
                                    <p:cond delay="0"/>
                                  </p:stCondLst>
                                  <p:childTnLst>
                                    <p:set>
                                      <p:cBhvr>
                                        <p:cTn id="602" dur="1" fill="hold">
                                          <p:stCondLst>
                                            <p:cond delay="0"/>
                                          </p:stCondLst>
                                        </p:cTn>
                                        <p:tgtEl>
                                          <p:spTgt spid="444"/>
                                        </p:tgtEl>
                                        <p:attrNameLst>
                                          <p:attrName>style.visibility</p:attrName>
                                        </p:attrNameLst>
                                      </p:cBhvr>
                                      <p:to>
                                        <p:strVal val="visible"/>
                                      </p:to>
                                    </p:set>
                                    <p:animEffect transition="in" filter="fade">
                                      <p:cBhvr>
                                        <p:cTn id="603" dur="500"/>
                                        <p:tgtEl>
                                          <p:spTgt spid="444"/>
                                        </p:tgtEl>
                                      </p:cBhvr>
                                    </p:animEffect>
                                  </p:childTnLst>
                                </p:cTn>
                              </p:par>
                              <p:par>
                                <p:cTn id="604" presetID="10" presetClass="entr" presetSubtype="0" fill="hold" nodeType="withEffect">
                                  <p:stCondLst>
                                    <p:cond delay="0"/>
                                  </p:stCondLst>
                                  <p:childTnLst>
                                    <p:set>
                                      <p:cBhvr>
                                        <p:cTn id="605" dur="1" fill="hold">
                                          <p:stCondLst>
                                            <p:cond delay="0"/>
                                          </p:stCondLst>
                                        </p:cTn>
                                        <p:tgtEl>
                                          <p:spTgt spid="445"/>
                                        </p:tgtEl>
                                        <p:attrNameLst>
                                          <p:attrName>style.visibility</p:attrName>
                                        </p:attrNameLst>
                                      </p:cBhvr>
                                      <p:to>
                                        <p:strVal val="visible"/>
                                      </p:to>
                                    </p:set>
                                    <p:animEffect transition="in" filter="fade">
                                      <p:cBhvr>
                                        <p:cTn id="606" dur="500"/>
                                        <p:tgtEl>
                                          <p:spTgt spid="445"/>
                                        </p:tgtEl>
                                      </p:cBhvr>
                                    </p:animEffect>
                                  </p:childTnLst>
                                </p:cTn>
                              </p:par>
                              <p:par>
                                <p:cTn id="607" presetID="10" presetClass="entr" presetSubtype="0" fill="hold" nodeType="withEffect">
                                  <p:stCondLst>
                                    <p:cond delay="0"/>
                                  </p:stCondLst>
                                  <p:childTnLst>
                                    <p:set>
                                      <p:cBhvr>
                                        <p:cTn id="608" dur="1" fill="hold">
                                          <p:stCondLst>
                                            <p:cond delay="0"/>
                                          </p:stCondLst>
                                        </p:cTn>
                                        <p:tgtEl>
                                          <p:spTgt spid="504"/>
                                        </p:tgtEl>
                                        <p:attrNameLst>
                                          <p:attrName>style.visibility</p:attrName>
                                        </p:attrNameLst>
                                      </p:cBhvr>
                                      <p:to>
                                        <p:strVal val="visible"/>
                                      </p:to>
                                    </p:set>
                                    <p:animEffect transition="in" filter="fade">
                                      <p:cBhvr>
                                        <p:cTn id="609" dur="500"/>
                                        <p:tgtEl>
                                          <p:spTgt spid="504"/>
                                        </p:tgtEl>
                                      </p:cBhvr>
                                    </p:animEffect>
                                  </p:childTnLst>
                                </p:cTn>
                              </p:par>
                              <p:par>
                                <p:cTn id="610" presetID="10" presetClass="entr" presetSubtype="0" fill="hold" nodeType="withEffect">
                                  <p:stCondLst>
                                    <p:cond delay="0"/>
                                  </p:stCondLst>
                                  <p:childTnLst>
                                    <p:set>
                                      <p:cBhvr>
                                        <p:cTn id="611" dur="1" fill="hold">
                                          <p:stCondLst>
                                            <p:cond delay="0"/>
                                          </p:stCondLst>
                                        </p:cTn>
                                        <p:tgtEl>
                                          <p:spTgt spid="505"/>
                                        </p:tgtEl>
                                        <p:attrNameLst>
                                          <p:attrName>style.visibility</p:attrName>
                                        </p:attrNameLst>
                                      </p:cBhvr>
                                      <p:to>
                                        <p:strVal val="visible"/>
                                      </p:to>
                                    </p:set>
                                    <p:animEffect transition="in" filter="fade">
                                      <p:cBhvr>
                                        <p:cTn id="612" dur="500"/>
                                        <p:tgtEl>
                                          <p:spTgt spid="505"/>
                                        </p:tgtEl>
                                      </p:cBhvr>
                                    </p:animEffect>
                                  </p:childTnLst>
                                </p:cTn>
                              </p:par>
                              <p:par>
                                <p:cTn id="613" presetID="10" presetClass="entr" presetSubtype="0" fill="hold" nodeType="withEffect">
                                  <p:stCondLst>
                                    <p:cond delay="0"/>
                                  </p:stCondLst>
                                  <p:childTnLst>
                                    <p:set>
                                      <p:cBhvr>
                                        <p:cTn id="614" dur="1" fill="hold">
                                          <p:stCondLst>
                                            <p:cond delay="0"/>
                                          </p:stCondLst>
                                        </p:cTn>
                                        <p:tgtEl>
                                          <p:spTgt spid="506"/>
                                        </p:tgtEl>
                                        <p:attrNameLst>
                                          <p:attrName>style.visibility</p:attrName>
                                        </p:attrNameLst>
                                      </p:cBhvr>
                                      <p:to>
                                        <p:strVal val="visible"/>
                                      </p:to>
                                    </p:set>
                                    <p:animEffect transition="in" filter="fade">
                                      <p:cBhvr>
                                        <p:cTn id="615" dur="500"/>
                                        <p:tgtEl>
                                          <p:spTgt spid="506"/>
                                        </p:tgtEl>
                                      </p:cBhvr>
                                    </p:animEffect>
                                  </p:childTnLst>
                                </p:cTn>
                              </p:par>
                              <p:par>
                                <p:cTn id="616" presetID="10" presetClass="entr" presetSubtype="0" fill="hold" nodeType="withEffect">
                                  <p:stCondLst>
                                    <p:cond delay="0"/>
                                  </p:stCondLst>
                                  <p:childTnLst>
                                    <p:set>
                                      <p:cBhvr>
                                        <p:cTn id="617" dur="1" fill="hold">
                                          <p:stCondLst>
                                            <p:cond delay="0"/>
                                          </p:stCondLst>
                                        </p:cTn>
                                        <p:tgtEl>
                                          <p:spTgt spid="507"/>
                                        </p:tgtEl>
                                        <p:attrNameLst>
                                          <p:attrName>style.visibility</p:attrName>
                                        </p:attrNameLst>
                                      </p:cBhvr>
                                      <p:to>
                                        <p:strVal val="visible"/>
                                      </p:to>
                                    </p:set>
                                    <p:animEffect transition="in" filter="fade">
                                      <p:cBhvr>
                                        <p:cTn id="618" dur="500"/>
                                        <p:tgtEl>
                                          <p:spTgt spid="507"/>
                                        </p:tgtEl>
                                      </p:cBhvr>
                                    </p:animEffect>
                                  </p:childTnLst>
                                </p:cTn>
                              </p:par>
                              <p:par>
                                <p:cTn id="619" presetID="10" presetClass="entr" presetSubtype="0" fill="hold" nodeType="withEffect">
                                  <p:stCondLst>
                                    <p:cond delay="0"/>
                                  </p:stCondLst>
                                  <p:childTnLst>
                                    <p:set>
                                      <p:cBhvr>
                                        <p:cTn id="620" dur="1" fill="hold">
                                          <p:stCondLst>
                                            <p:cond delay="0"/>
                                          </p:stCondLst>
                                        </p:cTn>
                                        <p:tgtEl>
                                          <p:spTgt spid="508"/>
                                        </p:tgtEl>
                                        <p:attrNameLst>
                                          <p:attrName>style.visibility</p:attrName>
                                        </p:attrNameLst>
                                      </p:cBhvr>
                                      <p:to>
                                        <p:strVal val="visible"/>
                                      </p:to>
                                    </p:set>
                                    <p:animEffect transition="in" filter="fade">
                                      <p:cBhvr>
                                        <p:cTn id="621" dur="500"/>
                                        <p:tgtEl>
                                          <p:spTgt spid="508"/>
                                        </p:tgtEl>
                                      </p:cBhvr>
                                    </p:animEffect>
                                  </p:childTnLst>
                                </p:cTn>
                              </p:par>
                              <p:par>
                                <p:cTn id="622" presetID="10" presetClass="entr" presetSubtype="0" fill="hold" nodeType="withEffect">
                                  <p:stCondLst>
                                    <p:cond delay="0"/>
                                  </p:stCondLst>
                                  <p:childTnLst>
                                    <p:set>
                                      <p:cBhvr>
                                        <p:cTn id="623" dur="1" fill="hold">
                                          <p:stCondLst>
                                            <p:cond delay="0"/>
                                          </p:stCondLst>
                                        </p:cTn>
                                        <p:tgtEl>
                                          <p:spTgt spid="509"/>
                                        </p:tgtEl>
                                        <p:attrNameLst>
                                          <p:attrName>style.visibility</p:attrName>
                                        </p:attrNameLst>
                                      </p:cBhvr>
                                      <p:to>
                                        <p:strVal val="visible"/>
                                      </p:to>
                                    </p:set>
                                    <p:animEffect transition="in" filter="fade">
                                      <p:cBhvr>
                                        <p:cTn id="624" dur="500"/>
                                        <p:tgtEl>
                                          <p:spTgt spid="509"/>
                                        </p:tgtEl>
                                      </p:cBhvr>
                                    </p:animEffect>
                                  </p:childTnLst>
                                </p:cTn>
                              </p:par>
                              <p:par>
                                <p:cTn id="625" presetID="10" presetClass="entr" presetSubtype="0" fill="hold" nodeType="withEffect">
                                  <p:stCondLst>
                                    <p:cond delay="0"/>
                                  </p:stCondLst>
                                  <p:childTnLst>
                                    <p:set>
                                      <p:cBhvr>
                                        <p:cTn id="626" dur="1" fill="hold">
                                          <p:stCondLst>
                                            <p:cond delay="0"/>
                                          </p:stCondLst>
                                        </p:cTn>
                                        <p:tgtEl>
                                          <p:spTgt spid="510"/>
                                        </p:tgtEl>
                                        <p:attrNameLst>
                                          <p:attrName>style.visibility</p:attrName>
                                        </p:attrNameLst>
                                      </p:cBhvr>
                                      <p:to>
                                        <p:strVal val="visible"/>
                                      </p:to>
                                    </p:set>
                                    <p:animEffect transition="in" filter="fade">
                                      <p:cBhvr>
                                        <p:cTn id="627" dur="500"/>
                                        <p:tgtEl>
                                          <p:spTgt spid="510"/>
                                        </p:tgtEl>
                                      </p:cBhvr>
                                    </p:animEffect>
                                  </p:childTnLst>
                                </p:cTn>
                              </p:par>
                              <p:par>
                                <p:cTn id="628" presetID="10" presetClass="entr" presetSubtype="0" fill="hold" nodeType="withEffect">
                                  <p:stCondLst>
                                    <p:cond delay="0"/>
                                  </p:stCondLst>
                                  <p:childTnLst>
                                    <p:set>
                                      <p:cBhvr>
                                        <p:cTn id="629" dur="1" fill="hold">
                                          <p:stCondLst>
                                            <p:cond delay="0"/>
                                          </p:stCondLst>
                                        </p:cTn>
                                        <p:tgtEl>
                                          <p:spTgt spid="511"/>
                                        </p:tgtEl>
                                        <p:attrNameLst>
                                          <p:attrName>style.visibility</p:attrName>
                                        </p:attrNameLst>
                                      </p:cBhvr>
                                      <p:to>
                                        <p:strVal val="visible"/>
                                      </p:to>
                                    </p:set>
                                    <p:animEffect transition="in" filter="fade">
                                      <p:cBhvr>
                                        <p:cTn id="630" dur="500"/>
                                        <p:tgtEl>
                                          <p:spTgt spid="511"/>
                                        </p:tgtEl>
                                      </p:cBhvr>
                                    </p:animEffect>
                                  </p:childTnLst>
                                </p:cTn>
                              </p:par>
                              <p:par>
                                <p:cTn id="631" presetID="10" presetClass="entr" presetSubtype="0" fill="hold" nodeType="withEffect">
                                  <p:stCondLst>
                                    <p:cond delay="0"/>
                                  </p:stCondLst>
                                  <p:childTnLst>
                                    <p:set>
                                      <p:cBhvr>
                                        <p:cTn id="632" dur="1" fill="hold">
                                          <p:stCondLst>
                                            <p:cond delay="0"/>
                                          </p:stCondLst>
                                        </p:cTn>
                                        <p:tgtEl>
                                          <p:spTgt spid="512"/>
                                        </p:tgtEl>
                                        <p:attrNameLst>
                                          <p:attrName>style.visibility</p:attrName>
                                        </p:attrNameLst>
                                      </p:cBhvr>
                                      <p:to>
                                        <p:strVal val="visible"/>
                                      </p:to>
                                    </p:set>
                                    <p:animEffect transition="in" filter="fade">
                                      <p:cBhvr>
                                        <p:cTn id="633" dur="500"/>
                                        <p:tgtEl>
                                          <p:spTgt spid="512"/>
                                        </p:tgtEl>
                                      </p:cBhvr>
                                    </p:animEffect>
                                  </p:childTnLst>
                                </p:cTn>
                              </p:par>
                              <p:par>
                                <p:cTn id="634" presetID="10" presetClass="entr" presetSubtype="0" fill="hold" nodeType="withEffect">
                                  <p:stCondLst>
                                    <p:cond delay="0"/>
                                  </p:stCondLst>
                                  <p:childTnLst>
                                    <p:set>
                                      <p:cBhvr>
                                        <p:cTn id="635" dur="1" fill="hold">
                                          <p:stCondLst>
                                            <p:cond delay="0"/>
                                          </p:stCondLst>
                                        </p:cTn>
                                        <p:tgtEl>
                                          <p:spTgt spid="513"/>
                                        </p:tgtEl>
                                        <p:attrNameLst>
                                          <p:attrName>style.visibility</p:attrName>
                                        </p:attrNameLst>
                                      </p:cBhvr>
                                      <p:to>
                                        <p:strVal val="visible"/>
                                      </p:to>
                                    </p:set>
                                    <p:animEffect transition="in" filter="fade">
                                      <p:cBhvr>
                                        <p:cTn id="636" dur="500"/>
                                        <p:tgtEl>
                                          <p:spTgt spid="513"/>
                                        </p:tgtEl>
                                      </p:cBhvr>
                                    </p:animEffect>
                                  </p:childTnLst>
                                </p:cTn>
                              </p:par>
                              <p:par>
                                <p:cTn id="637" presetID="10" presetClass="entr" presetSubtype="0" fill="hold" nodeType="withEffect">
                                  <p:stCondLst>
                                    <p:cond delay="0"/>
                                  </p:stCondLst>
                                  <p:childTnLst>
                                    <p:set>
                                      <p:cBhvr>
                                        <p:cTn id="638" dur="1" fill="hold">
                                          <p:stCondLst>
                                            <p:cond delay="0"/>
                                          </p:stCondLst>
                                        </p:cTn>
                                        <p:tgtEl>
                                          <p:spTgt spid="514"/>
                                        </p:tgtEl>
                                        <p:attrNameLst>
                                          <p:attrName>style.visibility</p:attrName>
                                        </p:attrNameLst>
                                      </p:cBhvr>
                                      <p:to>
                                        <p:strVal val="visible"/>
                                      </p:to>
                                    </p:set>
                                    <p:animEffect transition="in" filter="fade">
                                      <p:cBhvr>
                                        <p:cTn id="639" dur="500"/>
                                        <p:tgtEl>
                                          <p:spTgt spid="514"/>
                                        </p:tgtEl>
                                      </p:cBhvr>
                                    </p:animEffect>
                                  </p:childTnLst>
                                </p:cTn>
                              </p:par>
                              <p:par>
                                <p:cTn id="640" presetID="10" presetClass="entr" presetSubtype="0" fill="hold" nodeType="withEffect">
                                  <p:stCondLst>
                                    <p:cond delay="0"/>
                                  </p:stCondLst>
                                  <p:childTnLst>
                                    <p:set>
                                      <p:cBhvr>
                                        <p:cTn id="641" dur="1" fill="hold">
                                          <p:stCondLst>
                                            <p:cond delay="0"/>
                                          </p:stCondLst>
                                        </p:cTn>
                                        <p:tgtEl>
                                          <p:spTgt spid="515"/>
                                        </p:tgtEl>
                                        <p:attrNameLst>
                                          <p:attrName>style.visibility</p:attrName>
                                        </p:attrNameLst>
                                      </p:cBhvr>
                                      <p:to>
                                        <p:strVal val="visible"/>
                                      </p:to>
                                    </p:set>
                                    <p:animEffect transition="in" filter="fade">
                                      <p:cBhvr>
                                        <p:cTn id="642" dur="500"/>
                                        <p:tgtEl>
                                          <p:spTgt spid="515"/>
                                        </p:tgtEl>
                                      </p:cBhvr>
                                    </p:animEffect>
                                  </p:childTnLst>
                                </p:cTn>
                              </p:par>
                              <p:par>
                                <p:cTn id="643" presetID="10" presetClass="entr" presetSubtype="0" fill="hold" grpId="0" nodeType="withEffect">
                                  <p:stCondLst>
                                    <p:cond delay="0"/>
                                  </p:stCondLst>
                                  <p:childTnLst>
                                    <p:set>
                                      <p:cBhvr>
                                        <p:cTn id="644" dur="1" fill="hold">
                                          <p:stCondLst>
                                            <p:cond delay="0"/>
                                          </p:stCondLst>
                                        </p:cTn>
                                        <p:tgtEl>
                                          <p:spTgt spid="516"/>
                                        </p:tgtEl>
                                        <p:attrNameLst>
                                          <p:attrName>style.visibility</p:attrName>
                                        </p:attrNameLst>
                                      </p:cBhvr>
                                      <p:to>
                                        <p:strVal val="visible"/>
                                      </p:to>
                                    </p:set>
                                    <p:animEffect transition="in" filter="fade">
                                      <p:cBhvr>
                                        <p:cTn id="645" dur="500"/>
                                        <p:tgtEl>
                                          <p:spTgt spid="516"/>
                                        </p:tgtEl>
                                      </p:cBhvr>
                                    </p:animEffect>
                                  </p:childTnLst>
                                </p:cTn>
                              </p:par>
                              <p:par>
                                <p:cTn id="646" presetID="10" presetClass="entr" presetSubtype="0" fill="hold" grpId="0" nodeType="withEffect">
                                  <p:stCondLst>
                                    <p:cond delay="0"/>
                                  </p:stCondLst>
                                  <p:childTnLst>
                                    <p:set>
                                      <p:cBhvr>
                                        <p:cTn id="647" dur="1" fill="hold">
                                          <p:stCondLst>
                                            <p:cond delay="0"/>
                                          </p:stCondLst>
                                        </p:cTn>
                                        <p:tgtEl>
                                          <p:spTgt spid="517"/>
                                        </p:tgtEl>
                                        <p:attrNameLst>
                                          <p:attrName>style.visibility</p:attrName>
                                        </p:attrNameLst>
                                      </p:cBhvr>
                                      <p:to>
                                        <p:strVal val="visible"/>
                                      </p:to>
                                    </p:set>
                                    <p:animEffect transition="in" filter="fade">
                                      <p:cBhvr>
                                        <p:cTn id="648" dur="500"/>
                                        <p:tgtEl>
                                          <p:spTgt spid="517"/>
                                        </p:tgtEl>
                                      </p:cBhvr>
                                    </p:animEffect>
                                  </p:childTnLst>
                                </p:cTn>
                              </p:par>
                            </p:childTnLst>
                          </p:cTn>
                        </p:par>
                        <p:par>
                          <p:cTn id="649" fill="hold">
                            <p:stCondLst>
                              <p:cond delay="500"/>
                            </p:stCondLst>
                            <p:childTnLst>
                              <p:par>
                                <p:cTn id="650" presetID="26" presetClass="emph" presetSubtype="0" fill="hold" nodeType="afterEffect">
                                  <p:stCondLst>
                                    <p:cond delay="0"/>
                                  </p:stCondLst>
                                  <p:childTnLst>
                                    <p:animEffect transition="out" filter="fade">
                                      <p:cBhvr>
                                        <p:cTn id="651" dur="500" tmFilter="0, 0; .2, .5; .8, .5; 1, 0"/>
                                        <p:tgtEl>
                                          <p:spTgt spid="445"/>
                                        </p:tgtEl>
                                      </p:cBhvr>
                                    </p:animEffect>
                                    <p:animScale>
                                      <p:cBhvr>
                                        <p:cTn id="652" dur="250" autoRev="1" fill="hold"/>
                                        <p:tgtEl>
                                          <p:spTgt spid="445"/>
                                        </p:tgtEl>
                                      </p:cBhvr>
                                      <p:by x="105000" y="105000"/>
                                    </p:animScale>
                                  </p:childTnLst>
                                </p:cTn>
                              </p:par>
                            </p:childTnLst>
                          </p:cTn>
                        </p:par>
                        <p:par>
                          <p:cTn id="653" fill="hold">
                            <p:stCondLst>
                              <p:cond delay="1000"/>
                            </p:stCondLst>
                            <p:childTnLst>
                              <p:par>
                                <p:cTn id="654" presetID="42" presetClass="path" presetSubtype="0" accel="50000" decel="50000" fill="hold" nodeType="afterEffect">
                                  <p:stCondLst>
                                    <p:cond delay="0"/>
                                  </p:stCondLst>
                                  <p:childTnLst>
                                    <p:animMotion origin="layout" path="M 3.33333E-6 -2.59259E-6 L 0.00086 0.29885 " pathEditMode="relative" rAng="0" ptsTypes="AA">
                                      <p:cBhvr>
                                        <p:cTn id="655" dur="2000" fill="hold"/>
                                        <p:tgtEl>
                                          <p:spTgt spid="445"/>
                                        </p:tgtEl>
                                        <p:attrNameLst>
                                          <p:attrName>ppt_x</p:attrName>
                                          <p:attrName>ppt_y</p:attrName>
                                        </p:attrNameLst>
                                      </p:cBhvr>
                                      <p:rCtr x="35" y="14931"/>
                                    </p:animMotion>
                                  </p:childTnLst>
                                </p:cTn>
                              </p:par>
                            </p:childTnLst>
                          </p:cTn>
                        </p:par>
                        <p:par>
                          <p:cTn id="656" fill="hold">
                            <p:stCondLst>
                              <p:cond delay="3000"/>
                            </p:stCondLst>
                            <p:childTnLst>
                              <p:par>
                                <p:cTn id="657" presetID="10" presetClass="entr" presetSubtype="0" fill="hold" grpId="0" nodeType="afterEffect">
                                  <p:stCondLst>
                                    <p:cond delay="0"/>
                                  </p:stCondLst>
                                  <p:childTnLst>
                                    <p:set>
                                      <p:cBhvr>
                                        <p:cTn id="658" dur="1" fill="hold">
                                          <p:stCondLst>
                                            <p:cond delay="0"/>
                                          </p:stCondLst>
                                        </p:cTn>
                                        <p:tgtEl>
                                          <p:spTgt spid="6"/>
                                        </p:tgtEl>
                                        <p:attrNameLst>
                                          <p:attrName>style.visibility</p:attrName>
                                        </p:attrNameLst>
                                      </p:cBhvr>
                                      <p:to>
                                        <p:strVal val="visible"/>
                                      </p:to>
                                    </p:set>
                                    <p:animEffect transition="in" filter="fade">
                                      <p:cBhvr>
                                        <p:cTn id="659" dur="500"/>
                                        <p:tgtEl>
                                          <p:spTgt spid="6"/>
                                        </p:tgtEl>
                                      </p:cBhvr>
                                    </p:animEffect>
                                  </p:childTnLst>
                                </p:cTn>
                              </p:par>
                              <p:par>
                                <p:cTn id="660" presetID="10" presetClass="entr" presetSubtype="0" fill="hold" grpId="0" nodeType="withEffect">
                                  <p:stCondLst>
                                    <p:cond delay="0"/>
                                  </p:stCondLst>
                                  <p:childTnLst>
                                    <p:set>
                                      <p:cBhvr>
                                        <p:cTn id="661" dur="1" fill="hold">
                                          <p:stCondLst>
                                            <p:cond delay="0"/>
                                          </p:stCondLst>
                                        </p:cTn>
                                        <p:tgtEl>
                                          <p:spTgt spid="7"/>
                                        </p:tgtEl>
                                        <p:attrNameLst>
                                          <p:attrName>style.visibility</p:attrName>
                                        </p:attrNameLst>
                                      </p:cBhvr>
                                      <p:to>
                                        <p:strVal val="visible"/>
                                      </p:to>
                                    </p:set>
                                    <p:animEffect transition="in" filter="fade">
                                      <p:cBhvr>
                                        <p:cTn id="662" dur="500"/>
                                        <p:tgtEl>
                                          <p:spTgt spid="7"/>
                                        </p:tgtEl>
                                      </p:cBhvr>
                                    </p:animEffect>
                                  </p:childTnLst>
                                </p:cTn>
                              </p:par>
                            </p:childTnLst>
                          </p:cTn>
                        </p:par>
                      </p:childTnLst>
                    </p:cTn>
                  </p:par>
                  <p:par>
                    <p:cTn id="663" fill="hold">
                      <p:stCondLst>
                        <p:cond delay="indefinite"/>
                      </p:stCondLst>
                      <p:childTnLst>
                        <p:par>
                          <p:cTn id="664" fill="hold">
                            <p:stCondLst>
                              <p:cond delay="0"/>
                            </p:stCondLst>
                            <p:childTnLst>
                              <p:par>
                                <p:cTn id="665" presetID="10" presetClass="entr" presetSubtype="0" fill="hold" nodeType="clickEffect">
                                  <p:stCondLst>
                                    <p:cond delay="0"/>
                                  </p:stCondLst>
                                  <p:childTnLst>
                                    <p:set>
                                      <p:cBhvr>
                                        <p:cTn id="666" dur="1" fill="hold">
                                          <p:stCondLst>
                                            <p:cond delay="0"/>
                                          </p:stCondLst>
                                        </p:cTn>
                                        <p:tgtEl>
                                          <p:spTgt spid="518"/>
                                        </p:tgtEl>
                                        <p:attrNameLst>
                                          <p:attrName>style.visibility</p:attrName>
                                        </p:attrNameLst>
                                      </p:cBhvr>
                                      <p:to>
                                        <p:strVal val="visible"/>
                                      </p:to>
                                    </p:set>
                                    <p:animEffect transition="in" filter="fade">
                                      <p:cBhvr>
                                        <p:cTn id="667" dur="500"/>
                                        <p:tgtEl>
                                          <p:spTgt spid="518"/>
                                        </p:tgtEl>
                                      </p:cBhvr>
                                    </p:animEffect>
                                  </p:childTnLst>
                                </p:cTn>
                              </p:par>
                            </p:childTnLst>
                          </p:cTn>
                        </p:par>
                      </p:childTnLst>
                    </p:cTn>
                  </p:par>
                  <p:par>
                    <p:cTn id="668" fill="hold">
                      <p:stCondLst>
                        <p:cond delay="indefinite"/>
                      </p:stCondLst>
                      <p:childTnLst>
                        <p:par>
                          <p:cTn id="669" fill="hold">
                            <p:stCondLst>
                              <p:cond delay="0"/>
                            </p:stCondLst>
                            <p:childTnLst>
                              <p:par>
                                <p:cTn id="670" presetID="10" presetClass="entr" presetSubtype="0" fill="hold" grpId="0" nodeType="clickEffect">
                                  <p:stCondLst>
                                    <p:cond delay="0"/>
                                  </p:stCondLst>
                                  <p:childTnLst>
                                    <p:set>
                                      <p:cBhvr>
                                        <p:cTn id="671" dur="1" fill="hold">
                                          <p:stCondLst>
                                            <p:cond delay="0"/>
                                          </p:stCondLst>
                                        </p:cTn>
                                        <p:tgtEl>
                                          <p:spTgt spid="612"/>
                                        </p:tgtEl>
                                        <p:attrNameLst>
                                          <p:attrName>style.visibility</p:attrName>
                                        </p:attrNameLst>
                                      </p:cBhvr>
                                      <p:to>
                                        <p:strVal val="visible"/>
                                      </p:to>
                                    </p:set>
                                    <p:animEffect transition="in" filter="fade">
                                      <p:cBhvr>
                                        <p:cTn id="672" dur="500"/>
                                        <p:tgtEl>
                                          <p:spTgt spid="612"/>
                                        </p:tgtEl>
                                      </p:cBhvr>
                                    </p:animEffect>
                                  </p:childTnLst>
                                </p:cTn>
                              </p:par>
                              <p:par>
                                <p:cTn id="673" presetID="10" presetClass="entr" presetSubtype="0" fill="hold" grpId="0" nodeType="withEffect">
                                  <p:stCondLst>
                                    <p:cond delay="0"/>
                                  </p:stCondLst>
                                  <p:childTnLst>
                                    <p:set>
                                      <p:cBhvr>
                                        <p:cTn id="674" dur="1" fill="hold">
                                          <p:stCondLst>
                                            <p:cond delay="0"/>
                                          </p:stCondLst>
                                        </p:cTn>
                                        <p:tgtEl>
                                          <p:spTgt spid="613"/>
                                        </p:tgtEl>
                                        <p:attrNameLst>
                                          <p:attrName>style.visibility</p:attrName>
                                        </p:attrNameLst>
                                      </p:cBhvr>
                                      <p:to>
                                        <p:strVal val="visible"/>
                                      </p:to>
                                    </p:set>
                                    <p:animEffect transition="in" filter="fade">
                                      <p:cBhvr>
                                        <p:cTn id="675" dur="5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516" grpId="0"/>
      <p:bldP spid="517" grpId="0" animBg="1"/>
      <p:bldP spid="612" grpId="0" animBg="1"/>
      <p:bldP spid="6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40" y="356600"/>
            <a:ext cx="8572500" cy="438064"/>
          </a:xfrm>
        </p:spPr>
        <p:txBody>
          <a:bodyPr/>
          <a:lstStyle/>
          <a:p>
            <a:r>
              <a:rPr lang="en-US" dirty="0"/>
              <a:t>Powerful Bioinformatics with Curated Genome Databases</a:t>
            </a:r>
          </a:p>
        </p:txBody>
      </p:sp>
      <p:sp>
        <p:nvSpPr>
          <p:cNvPr id="3" name="Content Placeholder 2"/>
          <p:cNvSpPr>
            <a:spLocks noGrp="1"/>
          </p:cNvSpPr>
          <p:nvPr>
            <p:ph sz="half" idx="1"/>
          </p:nvPr>
        </p:nvSpPr>
        <p:spPr/>
        <p:txBody>
          <a:bodyPr/>
          <a:lstStyle/>
          <a:p>
            <a:r>
              <a:rPr lang="en-US" dirty="0"/>
              <a:t>Most comprehensive and world’s largest curated databases (150,000+ genomes and gene sequences) </a:t>
            </a:r>
          </a:p>
          <a:p>
            <a:r>
              <a:rPr lang="en-US" dirty="0"/>
              <a:t>Organized as phylogenetic trees</a:t>
            </a:r>
          </a:p>
          <a:p>
            <a:r>
              <a:rPr lang="en-US" dirty="0"/>
              <a:t>Two types of biomarkers: </a:t>
            </a:r>
          </a:p>
          <a:p>
            <a:pPr lvl="1"/>
            <a:r>
              <a:rPr lang="en-US" dirty="0"/>
              <a:t>Unique to the organism, and </a:t>
            </a:r>
          </a:p>
          <a:p>
            <a:pPr lvl="1"/>
            <a:r>
              <a:rPr lang="en-US" dirty="0"/>
              <a:t>Shared across the phylogenetic lineage in the tree</a:t>
            </a:r>
          </a:p>
          <a:p>
            <a:r>
              <a:rPr lang="en-US" dirty="0"/>
              <a:t>Customizable Databases</a:t>
            </a:r>
          </a:p>
        </p:txBody>
      </p:sp>
      <p:pic>
        <p:nvPicPr>
          <p:cNvPr id="9" name="Picture 8">
            <a:extLst>
              <a:ext uri="{FF2B5EF4-FFF2-40B4-BE49-F238E27FC236}">
                <a16:creationId xmlns:a16="http://schemas.microsoft.com/office/drawing/2014/main" id="{537F7CC3-400F-3747-B09F-4C18F1212EA0}"/>
              </a:ext>
            </a:extLst>
          </p:cNvPr>
          <p:cNvPicPr>
            <a:picLocks noChangeAspect="1"/>
          </p:cNvPicPr>
          <p:nvPr/>
        </p:nvPicPr>
        <p:blipFill>
          <a:blip r:embed="rId2"/>
          <a:stretch>
            <a:fillRect/>
          </a:stretch>
        </p:blipFill>
        <p:spPr>
          <a:xfrm>
            <a:off x="5464453" y="1194189"/>
            <a:ext cx="2365826" cy="2468880"/>
          </a:xfrm>
          <a:prstGeom prst="rect">
            <a:avLst/>
          </a:prstGeom>
        </p:spPr>
      </p:pic>
      <p:pic>
        <p:nvPicPr>
          <p:cNvPr id="10" name="Picture 9">
            <a:extLst>
              <a:ext uri="{FF2B5EF4-FFF2-40B4-BE49-F238E27FC236}">
                <a16:creationId xmlns:a16="http://schemas.microsoft.com/office/drawing/2014/main" id="{743FFD63-4B37-D941-B6EB-497863CE2AC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1744" y="4256614"/>
            <a:ext cx="4062452" cy="1931269"/>
          </a:xfrm>
          <a:prstGeom prst="rect">
            <a:avLst/>
          </a:prstGeom>
        </p:spPr>
      </p:pic>
      <p:pic>
        <p:nvPicPr>
          <p:cNvPr id="11" name="Picture 10">
            <a:extLst>
              <a:ext uri="{FF2B5EF4-FFF2-40B4-BE49-F238E27FC236}">
                <a16:creationId xmlns:a16="http://schemas.microsoft.com/office/drawing/2014/main" id="{F641414A-206E-F240-B396-B9CA5255514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55419" y="4256614"/>
            <a:ext cx="3123224" cy="1836701"/>
          </a:xfrm>
          <a:prstGeom prst="rect">
            <a:avLst/>
          </a:prstGeom>
        </p:spPr>
      </p:pic>
    </p:spTree>
    <p:extLst>
      <p:ext uri="{BB962C8B-B14F-4D97-AF65-F5344CB8AC3E}">
        <p14:creationId xmlns:p14="http://schemas.microsoft.com/office/powerpoint/2010/main" val="363057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7476D-9094-8141-A26A-B3DCD8E980AE}"/>
              </a:ext>
            </a:extLst>
          </p:cNvPr>
          <p:cNvSpPr>
            <a:spLocks noGrp="1"/>
          </p:cNvSpPr>
          <p:nvPr>
            <p:ph type="title"/>
          </p:nvPr>
        </p:nvSpPr>
        <p:spPr/>
        <p:txBody>
          <a:bodyPr/>
          <a:lstStyle/>
          <a:p>
            <a:r>
              <a:rPr lang="en-US" dirty="0"/>
              <a:t>Best in Class Performance</a:t>
            </a:r>
          </a:p>
        </p:txBody>
      </p:sp>
      <p:sp>
        <p:nvSpPr>
          <p:cNvPr id="3" name="Content Placeholder 1">
            <a:extLst>
              <a:ext uri="{FF2B5EF4-FFF2-40B4-BE49-F238E27FC236}">
                <a16:creationId xmlns:a16="http://schemas.microsoft.com/office/drawing/2014/main" id="{413DDB61-2F94-244D-AEBC-7DBCF729FE9A}"/>
              </a:ext>
            </a:extLst>
          </p:cNvPr>
          <p:cNvSpPr txBox="1">
            <a:spLocks/>
          </p:cNvSpPr>
          <p:nvPr/>
        </p:nvSpPr>
        <p:spPr>
          <a:xfrm>
            <a:off x="343020" y="914400"/>
            <a:ext cx="3311129" cy="19878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dirty="0">
                <a:solidFill>
                  <a:prstClr val="black"/>
                </a:solidFill>
              </a:rPr>
              <a:t>Strain level accuracy</a:t>
            </a:r>
          </a:p>
          <a:p>
            <a:pPr fontAlgn="auto">
              <a:spcAft>
                <a:spcPts val="0"/>
              </a:spcAft>
            </a:pPr>
            <a:r>
              <a:rPr lang="en-US" dirty="0">
                <a:solidFill>
                  <a:prstClr val="black"/>
                </a:solidFill>
              </a:rPr>
              <a:t>Unrivaled precision and recall</a:t>
            </a:r>
          </a:p>
          <a:p>
            <a:pPr lvl="1" fontAlgn="auto">
              <a:spcAft>
                <a:spcPts val="0"/>
              </a:spcAft>
            </a:pPr>
            <a:r>
              <a:rPr lang="en-US" dirty="0">
                <a:solidFill>
                  <a:prstClr val="black"/>
                </a:solidFill>
              </a:rPr>
              <a:t>World’s Largest Curated Database</a:t>
            </a:r>
          </a:p>
          <a:p>
            <a:pPr lvl="1" fontAlgn="auto">
              <a:spcAft>
                <a:spcPts val="0"/>
              </a:spcAft>
            </a:pPr>
            <a:r>
              <a:rPr lang="en-US" dirty="0">
                <a:solidFill>
                  <a:prstClr val="black"/>
                </a:solidFill>
              </a:rPr>
              <a:t>Phylogenetic</a:t>
            </a:r>
          </a:p>
          <a:p>
            <a:pPr fontAlgn="auto">
              <a:spcAft>
                <a:spcPts val="0"/>
              </a:spcAft>
            </a:pPr>
            <a:r>
              <a:rPr lang="en-US" dirty="0">
                <a:solidFill>
                  <a:prstClr val="black"/>
                </a:solidFill>
              </a:rPr>
              <a:t>Fastest analysis</a:t>
            </a:r>
          </a:p>
          <a:p>
            <a:pPr fontAlgn="auto">
              <a:spcAft>
                <a:spcPts val="0"/>
              </a:spcAft>
            </a:pPr>
            <a:endParaRPr lang="en-US" dirty="0">
              <a:solidFill>
                <a:prstClr val="black"/>
              </a:solidFill>
            </a:endParaRPr>
          </a:p>
        </p:txBody>
      </p:sp>
      <p:sp>
        <p:nvSpPr>
          <p:cNvPr id="5" name="Rectangle 4">
            <a:extLst>
              <a:ext uri="{FF2B5EF4-FFF2-40B4-BE49-F238E27FC236}">
                <a16:creationId xmlns:a16="http://schemas.microsoft.com/office/drawing/2014/main" id="{EBAA1F8F-66AB-534E-9D87-CFAEE631667F}"/>
              </a:ext>
            </a:extLst>
          </p:cNvPr>
          <p:cNvSpPr/>
          <p:nvPr/>
        </p:nvSpPr>
        <p:spPr>
          <a:xfrm>
            <a:off x="5469336" y="6524179"/>
            <a:ext cx="4732386" cy="276999"/>
          </a:xfrm>
          <a:prstGeom prst="rect">
            <a:avLst/>
          </a:prstGeom>
        </p:spPr>
        <p:txBody>
          <a:bodyPr wrap="none">
            <a:spAutoFit/>
          </a:bodyPr>
          <a:lstStyle/>
          <a:p>
            <a:pPr fontAlgn="auto">
              <a:spcBef>
                <a:spcPts val="0"/>
              </a:spcBef>
              <a:spcAft>
                <a:spcPts val="0"/>
              </a:spcAft>
            </a:pPr>
            <a:r>
              <a:rPr lang="en-US" sz="1200" dirty="0" err="1">
                <a:solidFill>
                  <a:prstClr val="black"/>
                </a:solidFill>
                <a:latin typeface="Arial" charset="0"/>
                <a:ea typeface="Arial" charset="0"/>
                <a:cs typeface="Arial" charset="0"/>
              </a:rPr>
              <a:t>cosmosid.com</a:t>
            </a:r>
            <a:r>
              <a:rPr lang="en-US" sz="1200" dirty="0">
                <a:solidFill>
                  <a:prstClr val="black"/>
                </a:solidFill>
                <a:latin typeface="Arial" charset="0"/>
                <a:ea typeface="Arial" charset="0"/>
                <a:cs typeface="Arial" charset="0"/>
              </a:rPr>
              <a:t>/blog-</a:t>
            </a:r>
            <a:r>
              <a:rPr lang="en-US" sz="1200" dirty="0" err="1">
                <a:solidFill>
                  <a:prstClr val="black"/>
                </a:solidFill>
                <a:latin typeface="Arial" charset="0"/>
                <a:ea typeface="Arial" charset="0"/>
                <a:cs typeface="Arial" charset="0"/>
              </a:rPr>
              <a:t>cosmosid</a:t>
            </a:r>
            <a:r>
              <a:rPr lang="en-US" sz="1200" dirty="0">
                <a:solidFill>
                  <a:prstClr val="black"/>
                </a:solidFill>
                <a:latin typeface="Arial" charset="0"/>
                <a:ea typeface="Arial" charset="0"/>
                <a:cs typeface="Arial" charset="0"/>
              </a:rPr>
              <a:t>/benchmarking-genome-biology-2017</a:t>
            </a:r>
          </a:p>
        </p:txBody>
      </p:sp>
      <p:pic>
        <p:nvPicPr>
          <p:cNvPr id="7" name="Picture 6">
            <a:extLst>
              <a:ext uri="{FF2B5EF4-FFF2-40B4-BE49-F238E27FC236}">
                <a16:creationId xmlns:a16="http://schemas.microsoft.com/office/drawing/2014/main" id="{6535C795-5E5A-534F-8320-15DFD8FED0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7158" y="3944979"/>
            <a:ext cx="2743200" cy="1439515"/>
          </a:xfrm>
          <a:prstGeom prst="rect">
            <a:avLst/>
          </a:prstGeom>
        </p:spPr>
      </p:pic>
      <p:pic>
        <p:nvPicPr>
          <p:cNvPr id="9" name="Picture 8" descr="single_comp_species_full.pdf">
            <a:extLst>
              <a:ext uri="{FF2B5EF4-FFF2-40B4-BE49-F238E27FC236}">
                <a16:creationId xmlns:a16="http://schemas.microsoft.com/office/drawing/2014/main" id="{3366178F-0FA6-A44C-A017-415E3A27E4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38210" y="563013"/>
            <a:ext cx="5486400" cy="2995023"/>
          </a:xfrm>
          <a:prstGeom prst="rect">
            <a:avLst/>
          </a:prstGeom>
        </p:spPr>
      </p:pic>
      <p:pic>
        <p:nvPicPr>
          <p:cNvPr id="10" name="Picture 9" descr="single_comp_subspecies_full.pdf">
            <a:extLst>
              <a:ext uri="{FF2B5EF4-FFF2-40B4-BE49-F238E27FC236}">
                <a16:creationId xmlns:a16="http://schemas.microsoft.com/office/drawing/2014/main" id="{680242FD-A832-9B45-8EB9-F872756EAF4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9053" y="3652066"/>
            <a:ext cx="5486400" cy="2995024"/>
          </a:xfrm>
          <a:prstGeom prst="rect">
            <a:avLst/>
          </a:prstGeom>
        </p:spPr>
      </p:pic>
      <p:sp>
        <p:nvSpPr>
          <p:cNvPr id="13" name="Rectangle 12">
            <a:extLst>
              <a:ext uri="{FF2B5EF4-FFF2-40B4-BE49-F238E27FC236}">
                <a16:creationId xmlns:a16="http://schemas.microsoft.com/office/drawing/2014/main" id="{C95BCA7E-662A-AD42-9D68-25610FDC0998}"/>
              </a:ext>
            </a:extLst>
          </p:cNvPr>
          <p:cNvSpPr/>
          <p:nvPr/>
        </p:nvSpPr>
        <p:spPr>
          <a:xfrm>
            <a:off x="3988030" y="711866"/>
            <a:ext cx="358517" cy="556092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4" name="Rectangle 13">
            <a:extLst>
              <a:ext uri="{FF2B5EF4-FFF2-40B4-BE49-F238E27FC236}">
                <a16:creationId xmlns:a16="http://schemas.microsoft.com/office/drawing/2014/main" id="{40139CDA-3814-0845-A67E-74BDFBE9570C}"/>
              </a:ext>
            </a:extLst>
          </p:cNvPr>
          <p:cNvSpPr/>
          <p:nvPr/>
        </p:nvSpPr>
        <p:spPr>
          <a:xfrm>
            <a:off x="5550692" y="322650"/>
            <a:ext cx="1285875" cy="438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b="1" dirty="0">
                <a:solidFill>
                  <a:prstClr val="black"/>
                </a:solidFill>
              </a:rPr>
              <a:t>species</a:t>
            </a:r>
          </a:p>
        </p:txBody>
      </p:sp>
      <p:sp>
        <p:nvSpPr>
          <p:cNvPr id="15" name="Rectangle 14">
            <a:extLst>
              <a:ext uri="{FF2B5EF4-FFF2-40B4-BE49-F238E27FC236}">
                <a16:creationId xmlns:a16="http://schemas.microsoft.com/office/drawing/2014/main" id="{F2D2F368-BAC9-E545-A1E0-0CC7D3F1D6FA}"/>
              </a:ext>
            </a:extLst>
          </p:cNvPr>
          <p:cNvSpPr/>
          <p:nvPr/>
        </p:nvSpPr>
        <p:spPr>
          <a:xfrm>
            <a:off x="5550692" y="3506688"/>
            <a:ext cx="1285875" cy="438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b="1" dirty="0">
                <a:solidFill>
                  <a:prstClr val="black"/>
                </a:solidFill>
              </a:rPr>
              <a:t>sub-species</a:t>
            </a:r>
          </a:p>
        </p:txBody>
      </p:sp>
    </p:spTree>
    <p:extLst>
      <p:ext uri="{BB962C8B-B14F-4D97-AF65-F5344CB8AC3E}">
        <p14:creationId xmlns:p14="http://schemas.microsoft.com/office/powerpoint/2010/main" val="1882509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747098" y="2130825"/>
            <a:ext cx="7784353" cy="1470025"/>
          </a:xfrm>
        </p:spPr>
        <p:txBody>
          <a:bodyPr/>
          <a:lstStyle/>
          <a:p>
            <a:r>
              <a:rPr lang="en-US" sz="3600" dirty="0" smtClean="0">
                <a:solidFill>
                  <a:srgbClr val="000090"/>
                </a:solidFill>
              </a:rPr>
              <a:t>Infectious Disease in the </a:t>
            </a:r>
            <a:br>
              <a:rPr lang="en-US" sz="3600" dirty="0" smtClean="0">
                <a:solidFill>
                  <a:srgbClr val="000090"/>
                </a:solidFill>
              </a:rPr>
            </a:br>
            <a:r>
              <a:rPr lang="en-US" sz="3600" dirty="0" smtClean="0">
                <a:solidFill>
                  <a:srgbClr val="000090"/>
                </a:solidFill>
              </a:rPr>
              <a:t>Genomics Era</a:t>
            </a:r>
            <a:br>
              <a:rPr lang="en-US" sz="3600" dirty="0" smtClean="0">
                <a:solidFill>
                  <a:srgbClr val="000090"/>
                </a:solidFill>
              </a:rPr>
            </a:br>
            <a:endParaRPr lang="en-US" sz="3600" dirty="0">
              <a:solidFill>
                <a:srgbClr val="000090"/>
              </a:solidFill>
            </a:endParaRPr>
          </a:p>
        </p:txBody>
      </p:sp>
      <p:sp>
        <p:nvSpPr>
          <p:cNvPr id="3" name="Subtitle 2"/>
          <p:cNvSpPr>
            <a:spLocks noGrp="1"/>
          </p:cNvSpPr>
          <p:nvPr>
            <p:ph type="subTitle" idx="1"/>
          </p:nvPr>
        </p:nvSpPr>
        <p:spPr>
          <a:xfrm>
            <a:off x="1576410" y="3889860"/>
            <a:ext cx="6400800" cy="1752600"/>
          </a:xfrm>
        </p:spPr>
        <p:txBody>
          <a:bodyPr/>
          <a:lstStyle/>
          <a:p>
            <a:r>
              <a:rPr lang="en-US" dirty="0" smtClean="0"/>
              <a:t>Necrotizing fasciitis</a:t>
            </a:r>
            <a:endParaRPr lang="en-US" dirty="0"/>
          </a:p>
        </p:txBody>
      </p:sp>
    </p:spTree>
    <p:extLst>
      <p:ext uri="{BB962C8B-B14F-4D97-AF65-F5344CB8AC3E}">
        <p14:creationId xmlns:p14="http://schemas.microsoft.com/office/powerpoint/2010/main" val="1571619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2590299" y="930208"/>
            <a:ext cx="5887854" cy="5069653"/>
            <a:chOff x="972839" y="995929"/>
            <a:chExt cx="7958358" cy="5139323"/>
          </a:xfrm>
        </p:grpSpPr>
        <p:pic>
          <p:nvPicPr>
            <p:cNvPr id="11266"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l="2997" r="3307"/>
            <a:stretch>
              <a:fillRect/>
            </a:stretch>
          </p:blipFill>
          <p:spPr bwMode="auto">
            <a:xfrm>
              <a:off x="972839" y="995929"/>
              <a:ext cx="7823238" cy="5139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6066730" y="1513119"/>
              <a:ext cx="2864467" cy="995460"/>
            </a:xfrm>
            <a:prstGeom prst="roundRect">
              <a:avLst/>
            </a:prstGeom>
            <a:solidFill>
              <a:schemeClr val="accent6">
                <a:lumMod val="20000"/>
                <a:lumOff val="80000"/>
                <a:alpha val="17000"/>
              </a:schemeClr>
            </a:solidFill>
            <a:ln w="127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latin typeface="Helvetica"/>
              </a:endParaRPr>
            </a:p>
          </p:txBody>
        </p:sp>
        <p:sp>
          <p:nvSpPr>
            <p:cNvPr id="11" name="Rounded Rectangle 10"/>
            <p:cNvSpPr/>
            <p:nvPr/>
          </p:nvSpPr>
          <p:spPr>
            <a:xfrm>
              <a:off x="4543683" y="3448836"/>
              <a:ext cx="1860834" cy="401509"/>
            </a:xfrm>
            <a:prstGeom prst="roundRect">
              <a:avLst/>
            </a:prstGeom>
            <a:solidFill>
              <a:schemeClr val="accent6">
                <a:lumMod val="20000"/>
                <a:lumOff val="80000"/>
                <a:alpha val="17000"/>
              </a:schemeClr>
            </a:solidFill>
            <a:ln w="127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latin typeface="Helvetica"/>
              </a:endParaRPr>
            </a:p>
          </p:txBody>
        </p:sp>
      </p:grpSp>
      <p:sp>
        <p:nvSpPr>
          <p:cNvPr id="12" name="Rectangle 11"/>
          <p:cNvSpPr/>
          <p:nvPr/>
        </p:nvSpPr>
        <p:spPr>
          <a:xfrm>
            <a:off x="2158" y="134931"/>
            <a:ext cx="9115430" cy="400110"/>
          </a:xfrm>
          <a:prstGeom prst="rect">
            <a:avLst/>
          </a:prstGeom>
        </p:spPr>
        <p:txBody>
          <a:bodyPr wrap="square">
            <a:spAutoFit/>
          </a:bodyPr>
          <a:lstStyle/>
          <a:p>
            <a:pPr defTabSz="457200" fontAlgn="auto">
              <a:spcBef>
                <a:spcPts val="0"/>
              </a:spcBef>
              <a:spcAft>
                <a:spcPts val="0"/>
              </a:spcAft>
            </a:pPr>
            <a:r>
              <a:rPr lang="en-US" sz="2000" b="1" dirty="0" smtClean="0">
                <a:solidFill>
                  <a:srgbClr val="FFFFFF"/>
                </a:solidFill>
                <a:latin typeface="Arial"/>
                <a:cs typeface="Helvetica Neue Light"/>
              </a:rPr>
              <a:t> </a:t>
            </a:r>
            <a:r>
              <a:rPr lang="en-US" sz="2000" b="1" dirty="0" err="1" smtClean="0">
                <a:solidFill>
                  <a:srgbClr val="FFFFFF"/>
                </a:solidFill>
                <a:latin typeface="Arial"/>
                <a:cs typeface="Helvetica Neue Light"/>
              </a:rPr>
              <a:t>Polymicrobial</a:t>
            </a:r>
            <a:r>
              <a:rPr lang="en-US" sz="2000" b="1" dirty="0" smtClean="0">
                <a:solidFill>
                  <a:srgbClr val="FFFFFF"/>
                </a:solidFill>
                <a:latin typeface="Arial"/>
                <a:cs typeface="Helvetica Neue Light"/>
              </a:rPr>
              <a:t> Infection resulting in Necrotizing </a:t>
            </a:r>
            <a:r>
              <a:rPr lang="en-US" sz="2000" b="1" dirty="0">
                <a:solidFill>
                  <a:srgbClr val="FFFFFF"/>
                </a:solidFill>
                <a:latin typeface="Arial"/>
                <a:cs typeface="Helvetica Neue Light"/>
              </a:rPr>
              <a:t>Fasciitis</a:t>
            </a:r>
          </a:p>
        </p:txBody>
      </p:sp>
      <p:pic>
        <p:nvPicPr>
          <p:cNvPr id="13" name="Picture 12" descr="Untitled.tiff"/>
          <p:cNvPicPr>
            <a:picLocks noChangeAspect="1"/>
          </p:cNvPicPr>
          <p:nvPr/>
        </p:nvPicPr>
        <p:blipFill rotWithShape="1">
          <a:blip r:embed="rId4" cstate="screen">
            <a:extLst>
              <a:ext uri="{28A0092B-C50C-407E-A947-70E740481C1C}">
                <a14:useLocalDpi xmlns:a14="http://schemas.microsoft.com/office/drawing/2010/main"/>
              </a:ext>
            </a:extLst>
          </a:blip>
          <a:srcRect t="22217" r="5859"/>
          <a:stretch/>
        </p:blipFill>
        <p:spPr>
          <a:xfrm>
            <a:off x="2159" y="1020263"/>
            <a:ext cx="5292879" cy="1660848"/>
          </a:xfrm>
          <a:prstGeom prst="rect">
            <a:avLst/>
          </a:prstGeom>
        </p:spPr>
      </p:pic>
      <p:sp>
        <p:nvSpPr>
          <p:cNvPr id="9" name="Rectangle 8"/>
          <p:cNvSpPr/>
          <p:nvPr/>
        </p:nvSpPr>
        <p:spPr>
          <a:xfrm>
            <a:off x="7106731" y="6021100"/>
            <a:ext cx="2037270" cy="836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68" name="TextBox 57"/>
          <p:cNvSpPr txBox="1">
            <a:spLocks noChangeArrowheads="1"/>
          </p:cNvSpPr>
          <p:nvPr/>
        </p:nvSpPr>
        <p:spPr bwMode="auto">
          <a:xfrm>
            <a:off x="2214023" y="5954013"/>
            <a:ext cx="60067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457200" eaLnBrk="1" fontAlgn="auto" hangingPunct="1">
              <a:spcBef>
                <a:spcPts val="0"/>
              </a:spcBef>
              <a:spcAft>
                <a:spcPts val="0"/>
              </a:spcAft>
            </a:pPr>
            <a:r>
              <a:rPr lang="en-US" altLang="en-US" sz="1400" dirty="0" smtClean="0">
                <a:solidFill>
                  <a:prstClr val="black"/>
                </a:solidFill>
                <a:latin typeface="Arial"/>
                <a:cs typeface="Helvetica Light"/>
              </a:rPr>
              <a:t>Neighbor-joining tree using 2,514 </a:t>
            </a:r>
            <a:r>
              <a:rPr lang="en-US" altLang="en-US" sz="1400" dirty="0">
                <a:solidFill>
                  <a:prstClr val="black"/>
                </a:solidFill>
                <a:latin typeface="Arial"/>
                <a:cs typeface="Helvetica Light"/>
              </a:rPr>
              <a:t>conserved full length predicted </a:t>
            </a:r>
            <a:r>
              <a:rPr lang="en-US" altLang="en-US" sz="1400" dirty="0" smtClean="0">
                <a:solidFill>
                  <a:prstClr val="black"/>
                </a:solidFill>
                <a:latin typeface="Arial"/>
                <a:cs typeface="Helvetica Light"/>
              </a:rPr>
              <a:t>proteins</a:t>
            </a:r>
            <a:endParaRPr lang="en-US" altLang="en-US" sz="1400" dirty="0">
              <a:solidFill>
                <a:prstClr val="black"/>
              </a:solidFill>
              <a:latin typeface="Arial"/>
              <a:cs typeface="Helvetica Light"/>
            </a:endParaRPr>
          </a:p>
        </p:txBody>
      </p:sp>
    </p:spTree>
    <p:extLst>
      <p:ext uri="{BB962C8B-B14F-4D97-AF65-F5344CB8AC3E}">
        <p14:creationId xmlns:p14="http://schemas.microsoft.com/office/powerpoint/2010/main" val="507918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365568" y="5453393"/>
            <a:ext cx="8232850" cy="584775"/>
          </a:xfrm>
          <a:prstGeom prst="rect">
            <a:avLst/>
          </a:prstGeom>
          <a:noFill/>
        </p:spPr>
        <p:txBody>
          <a:bodyPr wrap="square" rtlCol="0">
            <a:spAutoFit/>
          </a:bodyPr>
          <a:lstStyle/>
          <a:p>
            <a:pPr defTabSz="457200" fontAlgn="auto">
              <a:spcBef>
                <a:spcPts val="0"/>
              </a:spcBef>
              <a:spcAft>
                <a:spcPts val="0"/>
              </a:spcAft>
            </a:pPr>
            <a:r>
              <a:rPr lang="en-US" sz="1600" dirty="0">
                <a:solidFill>
                  <a:prstClr val="black"/>
                </a:solidFill>
                <a:latin typeface="Arial"/>
                <a:cs typeface="Arial"/>
              </a:rPr>
              <a:t>Relative distribution of four </a:t>
            </a:r>
            <a:r>
              <a:rPr lang="en-US" sz="1600" i="1" dirty="0">
                <a:solidFill>
                  <a:prstClr val="black"/>
                </a:solidFill>
                <a:latin typeface="Arial"/>
                <a:cs typeface="Arial"/>
              </a:rPr>
              <a:t>Aeromonas </a:t>
            </a:r>
            <a:r>
              <a:rPr lang="en-US" sz="1600" i="1" dirty="0" err="1">
                <a:solidFill>
                  <a:prstClr val="black"/>
                </a:solidFill>
                <a:latin typeface="Arial"/>
                <a:cs typeface="Arial"/>
              </a:rPr>
              <a:t>hydrophila</a:t>
            </a:r>
            <a:r>
              <a:rPr lang="en-US" sz="1600" i="1" dirty="0">
                <a:solidFill>
                  <a:prstClr val="black"/>
                </a:solidFill>
                <a:latin typeface="Arial"/>
                <a:cs typeface="Arial"/>
              </a:rPr>
              <a:t> </a:t>
            </a:r>
            <a:r>
              <a:rPr lang="en-US" sz="1600" dirty="0" smtClean="0">
                <a:solidFill>
                  <a:prstClr val="black"/>
                </a:solidFill>
                <a:latin typeface="Arial"/>
                <a:cs typeface="Arial"/>
              </a:rPr>
              <a:t>strains </a:t>
            </a:r>
            <a:r>
              <a:rPr lang="en-US" sz="1600" dirty="0">
                <a:solidFill>
                  <a:prstClr val="black"/>
                </a:solidFill>
                <a:latin typeface="Arial"/>
                <a:cs typeface="Arial"/>
              </a:rPr>
              <a:t>NF1, 2, 3, and 4 into different metagenomic datasets derived from muscle, spleen and liver </a:t>
            </a:r>
            <a:r>
              <a:rPr lang="en-US" sz="1600" dirty="0" smtClean="0">
                <a:solidFill>
                  <a:prstClr val="black"/>
                </a:solidFill>
                <a:latin typeface="Arial"/>
                <a:cs typeface="Arial"/>
              </a:rPr>
              <a:t>samples</a:t>
            </a:r>
            <a:endParaRPr lang="en-US" sz="1600" dirty="0">
              <a:solidFill>
                <a:prstClr val="black"/>
              </a:solidFill>
              <a:latin typeface="Arial"/>
              <a:cs typeface="Arial"/>
            </a:endParaRPr>
          </a:p>
        </p:txBody>
      </p:sp>
      <p:grpSp>
        <p:nvGrpSpPr>
          <p:cNvPr id="2" name="Group 1"/>
          <p:cNvGrpSpPr/>
          <p:nvPr/>
        </p:nvGrpSpPr>
        <p:grpSpPr>
          <a:xfrm>
            <a:off x="1492793" y="885711"/>
            <a:ext cx="6073725" cy="4500073"/>
            <a:chOff x="986809" y="1030094"/>
            <a:chExt cx="8098368" cy="4684183"/>
          </a:xfrm>
        </p:grpSpPr>
        <p:sp>
          <p:nvSpPr>
            <p:cNvPr id="6" name="Rounded Rectangle 5"/>
            <p:cNvSpPr/>
            <p:nvPr/>
          </p:nvSpPr>
          <p:spPr>
            <a:xfrm>
              <a:off x="2196679" y="1030094"/>
              <a:ext cx="1377889" cy="4684183"/>
            </a:xfrm>
            <a:prstGeom prst="roundRect">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latin typeface="Helvetica"/>
              </a:endParaRPr>
            </a:p>
          </p:txBody>
        </p:sp>
        <p:sp>
          <p:nvSpPr>
            <p:cNvPr id="12" name="Rounded Rectangle 11"/>
            <p:cNvSpPr/>
            <p:nvPr/>
          </p:nvSpPr>
          <p:spPr>
            <a:xfrm>
              <a:off x="3574568" y="1052314"/>
              <a:ext cx="2844825" cy="4656912"/>
            </a:xfrm>
            <a:prstGeom prst="roundRect">
              <a:avLst/>
            </a:prstGeom>
            <a:noFill/>
            <a:ln>
              <a:solidFill>
                <a:srgbClr val="28861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latin typeface="Helvetica"/>
              </a:endParaRPr>
            </a:p>
          </p:txBody>
        </p:sp>
        <p:graphicFrame>
          <p:nvGraphicFramePr>
            <p:cNvPr id="14" name="Chart 13"/>
            <p:cNvGraphicFramePr>
              <a:graphicFrameLocks/>
            </p:cNvGraphicFramePr>
            <p:nvPr>
              <p:extLst/>
            </p:nvPr>
          </p:nvGraphicFramePr>
          <p:xfrm>
            <a:off x="986809" y="1298092"/>
            <a:ext cx="8098368" cy="4411133"/>
          </p:xfrm>
          <a:graphic>
            <a:graphicData uri="http://schemas.openxmlformats.org/drawingml/2006/chart">
              <c:chart xmlns:c="http://schemas.openxmlformats.org/drawingml/2006/chart" xmlns:r="http://schemas.openxmlformats.org/officeDocument/2006/relationships" r:id="rId3"/>
            </a:graphicData>
          </a:graphic>
        </p:graphicFrame>
      </p:grpSp>
      <p:sp>
        <p:nvSpPr>
          <p:cNvPr id="15" name="Rectangle 14"/>
          <p:cNvSpPr/>
          <p:nvPr/>
        </p:nvSpPr>
        <p:spPr>
          <a:xfrm>
            <a:off x="68976" y="49360"/>
            <a:ext cx="9157446" cy="707886"/>
          </a:xfrm>
          <a:prstGeom prst="rect">
            <a:avLst/>
          </a:prstGeom>
        </p:spPr>
        <p:txBody>
          <a:bodyPr wrap="square">
            <a:spAutoFit/>
          </a:bodyPr>
          <a:lstStyle/>
          <a:p>
            <a:pPr algn="ctr" defTabSz="457200" fontAlgn="auto">
              <a:spcBef>
                <a:spcPts val="0"/>
              </a:spcBef>
              <a:spcAft>
                <a:spcPts val="0"/>
              </a:spcAft>
            </a:pPr>
            <a:r>
              <a:rPr lang="en-US" sz="2000" b="1" dirty="0">
                <a:solidFill>
                  <a:srgbClr val="FFFFFF"/>
                </a:solidFill>
                <a:latin typeface="Arial"/>
                <a:cs typeface="Arial"/>
              </a:rPr>
              <a:t>S</a:t>
            </a:r>
            <a:r>
              <a:rPr lang="en-US" sz="2000" b="1" dirty="0" smtClean="0">
                <a:solidFill>
                  <a:srgbClr val="FFFFFF"/>
                </a:solidFill>
                <a:latin typeface="Arial"/>
                <a:cs typeface="Arial"/>
              </a:rPr>
              <a:t>train </a:t>
            </a:r>
            <a:r>
              <a:rPr lang="en-US" sz="2000" b="1" dirty="0">
                <a:solidFill>
                  <a:srgbClr val="FFFFFF"/>
                </a:solidFill>
                <a:latin typeface="Arial"/>
                <a:cs typeface="Arial"/>
              </a:rPr>
              <a:t>level </a:t>
            </a:r>
            <a:r>
              <a:rPr lang="en-US" sz="2000" b="1" dirty="0" smtClean="0">
                <a:solidFill>
                  <a:srgbClr val="FFFFFF"/>
                </a:solidFill>
                <a:latin typeface="Arial"/>
                <a:cs typeface="Arial"/>
              </a:rPr>
              <a:t>identification revealed only a single strain </a:t>
            </a:r>
          </a:p>
          <a:p>
            <a:pPr algn="ctr" defTabSz="457200" fontAlgn="auto">
              <a:spcBef>
                <a:spcPts val="0"/>
              </a:spcBef>
              <a:spcAft>
                <a:spcPts val="0"/>
              </a:spcAft>
            </a:pPr>
            <a:r>
              <a:rPr lang="en-US" sz="2000" b="1" dirty="0" smtClean="0">
                <a:solidFill>
                  <a:srgbClr val="FFFFFF"/>
                </a:solidFill>
                <a:latin typeface="Arial"/>
                <a:cs typeface="Arial"/>
              </a:rPr>
              <a:t>migrated to the spleen and liver</a:t>
            </a:r>
            <a:endParaRPr lang="en-US" sz="2000" b="1" dirty="0">
              <a:solidFill>
                <a:srgbClr val="FFFFFF"/>
              </a:solidFill>
              <a:latin typeface="Arial"/>
              <a:cs typeface="Arial"/>
            </a:endParaRPr>
          </a:p>
        </p:txBody>
      </p:sp>
      <p:sp>
        <p:nvSpPr>
          <p:cNvPr id="8" name="Rectangle 7"/>
          <p:cNvSpPr/>
          <p:nvPr/>
        </p:nvSpPr>
        <p:spPr>
          <a:xfrm>
            <a:off x="6875397" y="6021100"/>
            <a:ext cx="2152486" cy="836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711967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70338" y="99492"/>
            <a:ext cx="891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457200" eaLnBrk="1" fontAlgn="auto" hangingPunct="1">
              <a:spcBef>
                <a:spcPct val="0"/>
              </a:spcBef>
              <a:spcAft>
                <a:spcPts val="0"/>
              </a:spcAft>
              <a:buFontTx/>
              <a:buNone/>
            </a:pPr>
            <a:r>
              <a:rPr lang="en-US" altLang="en-US" sz="2000" b="1" dirty="0">
                <a:solidFill>
                  <a:srgbClr val="FFFFFF"/>
                </a:solidFill>
                <a:latin typeface="Arial"/>
                <a:cs typeface="Helvetica Neue Light"/>
              </a:rPr>
              <a:t>Mixed infection of </a:t>
            </a:r>
            <a:r>
              <a:rPr lang="en-US" altLang="en-US" sz="2000" b="1" i="1" dirty="0" err="1" smtClean="0">
                <a:solidFill>
                  <a:srgbClr val="FFFFFF"/>
                </a:solidFill>
                <a:latin typeface="Arial"/>
                <a:cs typeface="Helvetica Neue Light"/>
              </a:rPr>
              <a:t>Aeromonas</a:t>
            </a:r>
            <a:r>
              <a:rPr lang="en-US" altLang="en-US" sz="2000" b="1" dirty="0" smtClean="0">
                <a:solidFill>
                  <a:srgbClr val="FFFFFF"/>
                </a:solidFill>
                <a:latin typeface="Arial"/>
                <a:cs typeface="Helvetica Neue Light"/>
              </a:rPr>
              <a:t> </a:t>
            </a:r>
            <a:r>
              <a:rPr lang="en-US" altLang="en-US" sz="2000" b="1" dirty="0">
                <a:solidFill>
                  <a:srgbClr val="FFFFFF"/>
                </a:solidFill>
                <a:latin typeface="Arial"/>
                <a:cs typeface="Helvetica Neue Light"/>
              </a:rPr>
              <a:t>isolates (</a:t>
            </a:r>
            <a:r>
              <a:rPr lang="en-US" altLang="en-US" sz="2000" b="1" dirty="0" smtClean="0">
                <a:solidFill>
                  <a:srgbClr val="FFFFFF"/>
                </a:solidFill>
                <a:latin typeface="Arial"/>
                <a:cs typeface="Helvetica Neue Light"/>
              </a:rPr>
              <a:t>NF1, NF2</a:t>
            </a:r>
            <a:r>
              <a:rPr lang="en-US" altLang="en-US" sz="2000" b="1" dirty="0">
                <a:solidFill>
                  <a:srgbClr val="FFFFFF"/>
                </a:solidFill>
                <a:latin typeface="Arial"/>
                <a:cs typeface="Helvetica Neue Light"/>
              </a:rPr>
              <a:t>) in </a:t>
            </a:r>
            <a:r>
              <a:rPr lang="en-US" altLang="en-US" sz="2000" b="1" dirty="0" smtClean="0">
                <a:solidFill>
                  <a:srgbClr val="FFFFFF"/>
                </a:solidFill>
                <a:latin typeface="Arial"/>
                <a:cs typeface="Helvetica Neue Light"/>
              </a:rPr>
              <a:t>mice proved only one strain disseminates to the spleen and liver</a:t>
            </a:r>
            <a:endParaRPr lang="en-US" altLang="en-US" sz="2000" b="1" dirty="0">
              <a:solidFill>
                <a:srgbClr val="FFFFFF"/>
              </a:solidFill>
              <a:latin typeface="Arial"/>
              <a:cs typeface="Helvetica Neue Light"/>
            </a:endParaRPr>
          </a:p>
        </p:txBody>
      </p:sp>
      <p:sp>
        <p:nvSpPr>
          <p:cNvPr id="21" name="Rectangle 20"/>
          <p:cNvSpPr/>
          <p:nvPr/>
        </p:nvSpPr>
        <p:spPr>
          <a:xfrm>
            <a:off x="5510683" y="1954800"/>
            <a:ext cx="3056702" cy="2939266"/>
          </a:xfrm>
          <a:prstGeom prst="rect">
            <a:avLst/>
          </a:prstGeom>
        </p:spPr>
        <p:txBody>
          <a:bodyPr wrap="square">
            <a:spAutoFit/>
          </a:bodyPr>
          <a:lstStyle/>
          <a:p>
            <a:pPr defTabSz="457200" fontAlgn="auto">
              <a:spcBef>
                <a:spcPts val="0"/>
              </a:spcBef>
              <a:spcAft>
                <a:spcPts val="0"/>
              </a:spcAft>
            </a:pPr>
            <a:endParaRPr lang="en-US" sz="1600" dirty="0">
              <a:solidFill>
                <a:prstClr val="black"/>
              </a:solidFill>
              <a:latin typeface="Arial"/>
              <a:cs typeface="Helvetica Neue Light"/>
            </a:endParaRPr>
          </a:p>
          <a:p>
            <a:pPr marL="285750" indent="-285750" defTabSz="457200" fontAlgn="auto">
              <a:spcBef>
                <a:spcPts val="600"/>
              </a:spcBef>
              <a:spcAft>
                <a:spcPts val="600"/>
              </a:spcAft>
              <a:buFont typeface="Arial"/>
              <a:buChar char="•"/>
            </a:pPr>
            <a:r>
              <a:rPr lang="en-US" sz="1600" i="1" dirty="0" err="1">
                <a:solidFill>
                  <a:prstClr val="black"/>
                </a:solidFill>
                <a:latin typeface="Arial"/>
                <a:cs typeface="Helvetica Neue Light"/>
              </a:rPr>
              <a:t>exo</a:t>
            </a:r>
            <a:r>
              <a:rPr lang="en-US" sz="1600" dirty="0" err="1">
                <a:solidFill>
                  <a:prstClr val="black"/>
                </a:solidFill>
                <a:latin typeface="Arial"/>
                <a:cs typeface="Helvetica Neue Light"/>
              </a:rPr>
              <a:t>A</a:t>
            </a:r>
            <a:r>
              <a:rPr lang="en-US" sz="1600" dirty="0">
                <a:solidFill>
                  <a:prstClr val="black"/>
                </a:solidFill>
                <a:latin typeface="Arial"/>
                <a:cs typeface="Helvetica Neue Light"/>
              </a:rPr>
              <a:t> </a:t>
            </a:r>
            <a:r>
              <a:rPr lang="en-US" sz="1600" dirty="0" smtClean="0">
                <a:solidFill>
                  <a:prstClr val="black"/>
                </a:solidFill>
                <a:latin typeface="Arial"/>
                <a:cs typeface="Helvetica Neue Light"/>
              </a:rPr>
              <a:t>production leads to </a:t>
            </a:r>
            <a:r>
              <a:rPr lang="en-US" sz="1600" dirty="0">
                <a:solidFill>
                  <a:prstClr val="black"/>
                </a:solidFill>
                <a:latin typeface="Arial"/>
                <a:cs typeface="Helvetica Neue Light"/>
              </a:rPr>
              <a:t>dissemination of NF1</a:t>
            </a:r>
          </a:p>
          <a:p>
            <a:pPr marL="285750" indent="-285750" defTabSz="457200" fontAlgn="auto">
              <a:spcBef>
                <a:spcPts val="600"/>
              </a:spcBef>
              <a:spcAft>
                <a:spcPts val="600"/>
              </a:spcAft>
              <a:buFont typeface="Arial"/>
              <a:buChar char="•"/>
            </a:pPr>
            <a:r>
              <a:rPr lang="en-US" sz="1600" dirty="0" smtClean="0">
                <a:solidFill>
                  <a:prstClr val="black"/>
                </a:solidFill>
                <a:latin typeface="Arial"/>
                <a:cs typeface="Helvetica Neue Light"/>
              </a:rPr>
              <a:t>Strain NF2 appears to </a:t>
            </a:r>
            <a:r>
              <a:rPr lang="en-US" sz="1600" dirty="0">
                <a:solidFill>
                  <a:prstClr val="black"/>
                </a:solidFill>
                <a:latin typeface="Arial"/>
                <a:cs typeface="Helvetica Neue Light"/>
              </a:rPr>
              <a:t>facilitate NF1 dissemination in mixed infection</a:t>
            </a:r>
          </a:p>
          <a:p>
            <a:pPr marL="285750" indent="-285750" defTabSz="457200" fontAlgn="auto">
              <a:spcBef>
                <a:spcPts val="600"/>
              </a:spcBef>
              <a:spcAft>
                <a:spcPts val="600"/>
              </a:spcAft>
              <a:buFont typeface="Arial"/>
              <a:buChar char="•"/>
            </a:pPr>
            <a:r>
              <a:rPr lang="en-US" sz="1600" dirty="0" smtClean="0">
                <a:solidFill>
                  <a:prstClr val="black"/>
                </a:solidFill>
                <a:latin typeface="Arial"/>
                <a:cs typeface="Helvetica Neue Light"/>
              </a:rPr>
              <a:t>Not yet determined factor(s</a:t>
            </a:r>
            <a:r>
              <a:rPr lang="en-US" sz="1600" dirty="0">
                <a:solidFill>
                  <a:prstClr val="black"/>
                </a:solidFill>
                <a:latin typeface="Arial"/>
                <a:cs typeface="Helvetica Neue Light"/>
              </a:rPr>
              <a:t>) </a:t>
            </a:r>
            <a:r>
              <a:rPr lang="en-US" sz="1600" dirty="0" smtClean="0">
                <a:solidFill>
                  <a:prstClr val="black"/>
                </a:solidFill>
                <a:latin typeface="Arial"/>
                <a:cs typeface="Helvetica Neue Light"/>
              </a:rPr>
              <a:t>produced by NF1 </a:t>
            </a:r>
            <a:r>
              <a:rPr lang="en-US" sz="1600" dirty="0">
                <a:solidFill>
                  <a:prstClr val="black"/>
                </a:solidFill>
                <a:latin typeface="Arial"/>
                <a:cs typeface="Helvetica Neue Light"/>
              </a:rPr>
              <a:t>would prevent NF2 dissemination or block </a:t>
            </a:r>
            <a:r>
              <a:rPr lang="en-US" sz="1600" dirty="0" smtClean="0">
                <a:solidFill>
                  <a:prstClr val="black"/>
                </a:solidFill>
                <a:latin typeface="Arial"/>
                <a:cs typeface="Helvetica Neue Light"/>
              </a:rPr>
              <a:t>its proliferation</a:t>
            </a:r>
            <a:endParaRPr lang="en-US" sz="1600" dirty="0">
              <a:solidFill>
                <a:prstClr val="black"/>
              </a:solidFill>
              <a:latin typeface="Arial"/>
              <a:cs typeface="Helvetica Neue Light"/>
            </a:endParaRPr>
          </a:p>
        </p:txBody>
      </p:sp>
      <p:sp>
        <p:nvSpPr>
          <p:cNvPr id="22" name="TextBox 21"/>
          <p:cNvSpPr txBox="1"/>
          <p:nvPr/>
        </p:nvSpPr>
        <p:spPr>
          <a:xfrm>
            <a:off x="5465905" y="908677"/>
            <a:ext cx="3074456" cy="1077218"/>
          </a:xfrm>
          <a:prstGeom prst="rect">
            <a:avLst/>
          </a:prstGeom>
          <a:noFill/>
        </p:spPr>
        <p:txBody>
          <a:bodyPr wrap="square" rtlCol="0">
            <a:spAutoFit/>
          </a:bodyPr>
          <a:lstStyle/>
          <a:p>
            <a:pPr defTabSz="457200" fontAlgn="auto">
              <a:spcBef>
                <a:spcPts val="0"/>
              </a:spcBef>
              <a:spcAft>
                <a:spcPts val="0"/>
              </a:spcAft>
            </a:pPr>
            <a:r>
              <a:rPr lang="en-US" sz="1600" dirty="0">
                <a:solidFill>
                  <a:prstClr val="black"/>
                </a:solidFill>
                <a:latin typeface="Arial"/>
                <a:cs typeface="Helvetica Neue Light"/>
              </a:rPr>
              <a:t>A</a:t>
            </a:r>
            <a:r>
              <a:rPr lang="en-US" sz="1600" dirty="0" smtClean="0">
                <a:solidFill>
                  <a:prstClr val="black"/>
                </a:solidFill>
                <a:latin typeface="Arial"/>
                <a:cs typeface="Helvetica Neue Light"/>
              </a:rPr>
              <a:t>bility </a:t>
            </a:r>
            <a:r>
              <a:rPr lang="en-US" sz="1600" dirty="0">
                <a:solidFill>
                  <a:prstClr val="black"/>
                </a:solidFill>
                <a:latin typeface="Arial"/>
                <a:cs typeface="Helvetica Neue Light"/>
              </a:rPr>
              <a:t>to provide strain level ID facilitated better understanding </a:t>
            </a:r>
            <a:r>
              <a:rPr lang="en-US" sz="1600" dirty="0" smtClean="0">
                <a:solidFill>
                  <a:prstClr val="black"/>
                </a:solidFill>
                <a:latin typeface="Arial"/>
                <a:cs typeface="Helvetica Neue Light"/>
              </a:rPr>
              <a:t>of </a:t>
            </a:r>
            <a:r>
              <a:rPr lang="en-US" sz="1600" dirty="0">
                <a:solidFill>
                  <a:prstClr val="black"/>
                </a:solidFill>
                <a:latin typeface="Arial"/>
                <a:cs typeface="Helvetica Neue Light"/>
              </a:rPr>
              <a:t>the dynamics of mixed infections:</a:t>
            </a:r>
          </a:p>
        </p:txBody>
      </p:sp>
      <p:grpSp>
        <p:nvGrpSpPr>
          <p:cNvPr id="2" name="Group 1"/>
          <p:cNvGrpSpPr/>
          <p:nvPr/>
        </p:nvGrpSpPr>
        <p:grpSpPr>
          <a:xfrm>
            <a:off x="1025165" y="866338"/>
            <a:ext cx="4002403" cy="5517135"/>
            <a:chOff x="358907" y="903493"/>
            <a:chExt cx="5291030" cy="5470099"/>
          </a:xfrm>
        </p:grpSpPr>
        <p:grpSp>
          <p:nvGrpSpPr>
            <p:cNvPr id="5" name="Group 4"/>
            <p:cNvGrpSpPr>
              <a:grpSpLocks/>
            </p:cNvGrpSpPr>
            <p:nvPr/>
          </p:nvGrpSpPr>
          <p:grpSpPr bwMode="auto">
            <a:xfrm>
              <a:off x="358907" y="903493"/>
              <a:ext cx="5269105" cy="1784686"/>
              <a:chOff x="-366047" y="1371600"/>
              <a:chExt cx="7193242" cy="2935119"/>
            </a:xfrm>
          </p:grpSpPr>
          <p:pic>
            <p:nvPicPr>
              <p:cNvPr id="6"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47674" y="1371600"/>
                <a:ext cx="6379521" cy="293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a:spLocks noChangeArrowheads="1"/>
              </p:cNvSpPr>
              <p:nvPr/>
            </p:nvSpPr>
            <p:spPr bwMode="auto">
              <a:xfrm rot="16200000">
                <a:off x="-1442478" y="2478872"/>
                <a:ext cx="2819399" cy="66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457200" eaLnBrk="1" fontAlgn="auto" hangingPunct="1">
                  <a:spcBef>
                    <a:spcPct val="0"/>
                  </a:spcBef>
                  <a:spcAft>
                    <a:spcPts val="0"/>
                  </a:spcAft>
                  <a:buFontTx/>
                  <a:buNone/>
                </a:pPr>
                <a:r>
                  <a:rPr lang="en-US" altLang="en-US" sz="1800" b="1" dirty="0" smtClean="0">
                    <a:solidFill>
                      <a:prstClr val="black"/>
                    </a:solidFill>
                    <a:latin typeface="Helvetica Neue Light"/>
                    <a:cs typeface="Helvetica Neue Light"/>
                  </a:rPr>
                  <a:t>Muscle</a:t>
                </a:r>
                <a:endParaRPr lang="en-US" altLang="en-US" sz="1800" b="1" dirty="0">
                  <a:solidFill>
                    <a:prstClr val="black"/>
                  </a:solidFill>
                  <a:latin typeface="Helvetica Neue Light"/>
                  <a:cs typeface="Helvetica Neue Light"/>
                </a:endParaRPr>
              </a:p>
            </p:txBody>
          </p:sp>
          <p:sp>
            <p:nvSpPr>
              <p:cNvPr id="8" name="TextBox 15"/>
              <p:cNvSpPr txBox="1">
                <a:spLocks noChangeArrowheads="1"/>
              </p:cNvSpPr>
              <p:nvPr/>
            </p:nvSpPr>
            <p:spPr bwMode="auto">
              <a:xfrm>
                <a:off x="457204" y="1371602"/>
                <a:ext cx="1219196" cy="75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457200" eaLnBrk="1" fontAlgn="auto" hangingPunct="1">
                  <a:spcBef>
                    <a:spcPct val="0"/>
                  </a:spcBef>
                  <a:spcAft>
                    <a:spcPts val="0"/>
                  </a:spcAft>
                  <a:buFontTx/>
                  <a:buNone/>
                </a:pPr>
                <a:r>
                  <a:rPr lang="en-US" altLang="en-US" sz="1200" b="1">
                    <a:solidFill>
                      <a:prstClr val="white"/>
                    </a:solidFill>
                    <a:latin typeface="Helvetica Neue Light"/>
                    <a:cs typeface="Helvetica Neue Light"/>
                  </a:rPr>
                  <a:t>LB plate</a:t>
                </a:r>
              </a:p>
            </p:txBody>
          </p:sp>
          <p:sp>
            <p:nvSpPr>
              <p:cNvPr id="9" name="TextBox 16"/>
              <p:cNvSpPr txBox="1">
                <a:spLocks noChangeArrowheads="1"/>
              </p:cNvSpPr>
              <p:nvPr/>
            </p:nvSpPr>
            <p:spPr bwMode="auto">
              <a:xfrm>
                <a:off x="3124194" y="1371602"/>
                <a:ext cx="1905000" cy="75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457200" eaLnBrk="1" fontAlgn="auto" hangingPunct="1">
                  <a:spcBef>
                    <a:spcPct val="0"/>
                  </a:spcBef>
                  <a:spcAft>
                    <a:spcPts val="0"/>
                  </a:spcAft>
                  <a:buFontTx/>
                  <a:buNone/>
                </a:pPr>
                <a:r>
                  <a:rPr lang="en-US" altLang="en-US" sz="1200" b="1">
                    <a:solidFill>
                      <a:prstClr val="white"/>
                    </a:solidFill>
                    <a:latin typeface="Helvetica Neue Light"/>
                    <a:cs typeface="Helvetica Neue Light"/>
                  </a:rPr>
                  <a:t>Kanamycin plate</a:t>
                </a:r>
              </a:p>
            </p:txBody>
          </p:sp>
        </p:grpSp>
        <p:grpSp>
          <p:nvGrpSpPr>
            <p:cNvPr id="11" name="Group 10"/>
            <p:cNvGrpSpPr>
              <a:grpSpLocks/>
            </p:cNvGrpSpPr>
            <p:nvPr/>
          </p:nvGrpSpPr>
          <p:grpSpPr bwMode="auto">
            <a:xfrm>
              <a:off x="406628" y="2743571"/>
              <a:ext cx="5243309" cy="1801095"/>
              <a:chOff x="-291183" y="2057400"/>
              <a:chExt cx="7158709" cy="2962275"/>
            </a:xfrm>
          </p:grpSpPr>
          <p:pic>
            <p:nvPicPr>
              <p:cNvPr id="1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7200" y="2057400"/>
                <a:ext cx="6410326"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3"/>
              <p:cNvSpPr txBox="1">
                <a:spLocks noChangeArrowheads="1"/>
              </p:cNvSpPr>
              <p:nvPr/>
            </p:nvSpPr>
            <p:spPr bwMode="auto">
              <a:xfrm rot="16200000">
                <a:off x="-1016869" y="3216456"/>
                <a:ext cx="2117971" cy="66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457200" eaLnBrk="1" fontAlgn="auto" hangingPunct="1">
                  <a:spcBef>
                    <a:spcPct val="0"/>
                  </a:spcBef>
                  <a:spcAft>
                    <a:spcPts val="0"/>
                  </a:spcAft>
                  <a:buFontTx/>
                  <a:buNone/>
                </a:pPr>
                <a:r>
                  <a:rPr lang="en-US" altLang="en-US" sz="1800" b="1" dirty="0">
                    <a:solidFill>
                      <a:prstClr val="black"/>
                    </a:solidFill>
                    <a:latin typeface="Helvetica Neue Light"/>
                    <a:cs typeface="Helvetica Neue Light"/>
                  </a:rPr>
                  <a:t>Spleen</a:t>
                </a:r>
              </a:p>
            </p:txBody>
          </p:sp>
          <p:sp>
            <p:nvSpPr>
              <p:cNvPr id="14" name="TextBox 5"/>
              <p:cNvSpPr txBox="1">
                <a:spLocks noChangeArrowheads="1"/>
              </p:cNvSpPr>
              <p:nvPr/>
            </p:nvSpPr>
            <p:spPr bwMode="auto">
              <a:xfrm>
                <a:off x="457202" y="2057400"/>
                <a:ext cx="1219198" cy="752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457200" eaLnBrk="1" fontAlgn="auto" hangingPunct="1">
                  <a:spcBef>
                    <a:spcPct val="0"/>
                  </a:spcBef>
                  <a:spcAft>
                    <a:spcPts val="0"/>
                  </a:spcAft>
                  <a:buFontTx/>
                  <a:buNone/>
                </a:pPr>
                <a:r>
                  <a:rPr lang="en-US" altLang="en-US" sz="1200" b="1">
                    <a:solidFill>
                      <a:prstClr val="white"/>
                    </a:solidFill>
                    <a:latin typeface="Helvetica Neue Light"/>
                    <a:cs typeface="Helvetica Neue Light"/>
                  </a:rPr>
                  <a:t>LB plate</a:t>
                </a:r>
              </a:p>
            </p:txBody>
          </p:sp>
          <p:sp>
            <p:nvSpPr>
              <p:cNvPr id="15" name="TextBox 6"/>
              <p:cNvSpPr txBox="1">
                <a:spLocks noChangeArrowheads="1"/>
              </p:cNvSpPr>
              <p:nvPr/>
            </p:nvSpPr>
            <p:spPr bwMode="auto">
              <a:xfrm>
                <a:off x="3124202" y="2057400"/>
                <a:ext cx="1905004" cy="752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457200" eaLnBrk="1" fontAlgn="auto" hangingPunct="1">
                  <a:spcBef>
                    <a:spcPct val="0"/>
                  </a:spcBef>
                  <a:spcAft>
                    <a:spcPts val="0"/>
                  </a:spcAft>
                  <a:buFontTx/>
                  <a:buNone/>
                </a:pPr>
                <a:r>
                  <a:rPr lang="en-US" altLang="en-US" sz="1200" b="1">
                    <a:solidFill>
                      <a:prstClr val="white"/>
                    </a:solidFill>
                    <a:latin typeface="Helvetica Neue Light"/>
                    <a:cs typeface="Helvetica Neue Light"/>
                  </a:rPr>
                  <a:t>Kanamycin plate</a:t>
                </a:r>
              </a:p>
            </p:txBody>
          </p:sp>
        </p:grpSp>
        <p:grpSp>
          <p:nvGrpSpPr>
            <p:cNvPr id="16" name="Group 9"/>
            <p:cNvGrpSpPr>
              <a:grpSpLocks/>
            </p:cNvGrpSpPr>
            <p:nvPr/>
          </p:nvGrpSpPr>
          <p:grpSpPr bwMode="auto">
            <a:xfrm>
              <a:off x="412493" y="4604349"/>
              <a:ext cx="5224515" cy="1769243"/>
              <a:chOff x="-275049" y="5486400"/>
              <a:chExt cx="7133049" cy="2909601"/>
            </a:xfrm>
          </p:grpSpPr>
          <p:pic>
            <p:nvPicPr>
              <p:cNvPr id="17"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7674" y="5486400"/>
                <a:ext cx="6410326" cy="290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4"/>
              <p:cNvSpPr txBox="1">
                <a:spLocks noChangeArrowheads="1"/>
              </p:cNvSpPr>
              <p:nvPr/>
            </p:nvSpPr>
            <p:spPr bwMode="auto">
              <a:xfrm rot="16200000">
                <a:off x="-738933" y="6427316"/>
                <a:ext cx="1594367" cy="66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457200" eaLnBrk="1" fontAlgn="auto" hangingPunct="1">
                  <a:spcBef>
                    <a:spcPct val="0"/>
                  </a:spcBef>
                  <a:spcAft>
                    <a:spcPts val="0"/>
                  </a:spcAft>
                  <a:buFontTx/>
                  <a:buNone/>
                </a:pPr>
                <a:r>
                  <a:rPr lang="en-US" altLang="en-US" sz="1800" b="1" dirty="0">
                    <a:solidFill>
                      <a:prstClr val="black"/>
                    </a:solidFill>
                    <a:latin typeface="Helvetica Neue Light"/>
                    <a:cs typeface="Helvetica Neue Light"/>
                  </a:rPr>
                  <a:t>Liver</a:t>
                </a:r>
              </a:p>
            </p:txBody>
          </p:sp>
          <p:sp>
            <p:nvSpPr>
              <p:cNvPr id="19" name="TextBox 7"/>
              <p:cNvSpPr txBox="1">
                <a:spLocks noChangeArrowheads="1"/>
              </p:cNvSpPr>
              <p:nvPr/>
            </p:nvSpPr>
            <p:spPr bwMode="auto">
              <a:xfrm>
                <a:off x="457197" y="5528847"/>
                <a:ext cx="1219197" cy="75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457200" eaLnBrk="1" fontAlgn="auto" hangingPunct="1">
                  <a:spcBef>
                    <a:spcPct val="0"/>
                  </a:spcBef>
                  <a:spcAft>
                    <a:spcPts val="0"/>
                  </a:spcAft>
                  <a:buFontTx/>
                  <a:buNone/>
                </a:pPr>
                <a:r>
                  <a:rPr lang="en-US" altLang="en-US" sz="1200" b="1">
                    <a:solidFill>
                      <a:prstClr val="white"/>
                    </a:solidFill>
                    <a:latin typeface="Helvetica Neue Light"/>
                    <a:cs typeface="Helvetica Neue Light"/>
                  </a:rPr>
                  <a:t>LB plate</a:t>
                </a:r>
              </a:p>
            </p:txBody>
          </p:sp>
          <p:sp>
            <p:nvSpPr>
              <p:cNvPr id="20" name="TextBox 8"/>
              <p:cNvSpPr txBox="1">
                <a:spLocks noChangeArrowheads="1"/>
              </p:cNvSpPr>
              <p:nvPr/>
            </p:nvSpPr>
            <p:spPr bwMode="auto">
              <a:xfrm>
                <a:off x="3276594" y="5528847"/>
                <a:ext cx="1905000" cy="75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457200" eaLnBrk="1" fontAlgn="auto" hangingPunct="1">
                  <a:spcBef>
                    <a:spcPct val="0"/>
                  </a:spcBef>
                  <a:spcAft>
                    <a:spcPts val="0"/>
                  </a:spcAft>
                  <a:buFontTx/>
                  <a:buNone/>
                </a:pPr>
                <a:r>
                  <a:rPr lang="en-US" altLang="en-US" sz="1200" b="1">
                    <a:solidFill>
                      <a:prstClr val="white"/>
                    </a:solidFill>
                    <a:latin typeface="Helvetica Neue Light"/>
                    <a:cs typeface="Helvetica Neue Light"/>
                  </a:rPr>
                  <a:t>Kanamycin plate</a:t>
                </a:r>
              </a:p>
            </p:txBody>
          </p:sp>
        </p:grpSp>
        <p:grpSp>
          <p:nvGrpSpPr>
            <p:cNvPr id="31" name="Group 30"/>
            <p:cNvGrpSpPr/>
            <p:nvPr/>
          </p:nvGrpSpPr>
          <p:grpSpPr>
            <a:xfrm>
              <a:off x="1966161" y="1169829"/>
              <a:ext cx="856281" cy="274637"/>
              <a:chOff x="999098" y="4724400"/>
              <a:chExt cx="856281" cy="274637"/>
            </a:xfrm>
          </p:grpSpPr>
          <p:cxnSp>
            <p:nvCxnSpPr>
              <p:cNvPr id="25" name="Straight Arrow Connector 24"/>
              <p:cNvCxnSpPr/>
              <p:nvPr/>
            </p:nvCxnSpPr>
            <p:spPr>
              <a:xfrm flipH="1">
                <a:off x="999098" y="4876800"/>
                <a:ext cx="304800"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27698" y="4724400"/>
                <a:ext cx="627681" cy="274637"/>
              </a:xfrm>
              <a:prstGeom prst="rect">
                <a:avLst/>
              </a:prstGeom>
              <a:noFill/>
            </p:spPr>
            <p:txBody>
              <a:bodyPr wrap="none" rtlCol="0">
                <a:spAutoFit/>
              </a:bodyPr>
              <a:lstStyle/>
              <a:p>
                <a:pPr defTabSz="457200" fontAlgn="auto">
                  <a:spcBef>
                    <a:spcPts val="0"/>
                  </a:spcBef>
                  <a:spcAft>
                    <a:spcPts val="0"/>
                  </a:spcAft>
                </a:pPr>
                <a:r>
                  <a:rPr lang="en-US" sz="1200" dirty="0">
                    <a:solidFill>
                      <a:srgbClr val="FFFFFF"/>
                    </a:solidFill>
                    <a:latin typeface="Helvetica Neue Light"/>
                    <a:cs typeface="Helvetica Neue Light"/>
                  </a:rPr>
                  <a:t>NF2</a:t>
                </a:r>
              </a:p>
            </p:txBody>
          </p:sp>
        </p:grpSp>
        <p:grpSp>
          <p:nvGrpSpPr>
            <p:cNvPr id="30" name="Group 29"/>
            <p:cNvGrpSpPr/>
            <p:nvPr/>
          </p:nvGrpSpPr>
          <p:grpSpPr>
            <a:xfrm>
              <a:off x="1223645" y="1322208"/>
              <a:ext cx="627682" cy="457200"/>
              <a:chOff x="84698" y="4343400"/>
              <a:chExt cx="627682" cy="457200"/>
            </a:xfrm>
          </p:grpSpPr>
          <p:cxnSp>
            <p:nvCxnSpPr>
              <p:cNvPr id="26" name="Straight Arrow Connector 25"/>
              <p:cNvCxnSpPr/>
              <p:nvPr/>
            </p:nvCxnSpPr>
            <p:spPr>
              <a:xfrm>
                <a:off x="237098" y="4572000"/>
                <a:ext cx="0" cy="2286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4698" y="4343400"/>
                <a:ext cx="627682" cy="274638"/>
              </a:xfrm>
              <a:prstGeom prst="rect">
                <a:avLst/>
              </a:prstGeom>
              <a:noFill/>
            </p:spPr>
            <p:txBody>
              <a:bodyPr wrap="none" rtlCol="0">
                <a:spAutoFit/>
              </a:bodyPr>
              <a:lstStyle/>
              <a:p>
                <a:pPr defTabSz="457200" fontAlgn="auto">
                  <a:spcBef>
                    <a:spcPts val="0"/>
                  </a:spcBef>
                  <a:spcAft>
                    <a:spcPts val="0"/>
                  </a:spcAft>
                </a:pPr>
                <a:r>
                  <a:rPr lang="en-US" sz="1200" dirty="0">
                    <a:solidFill>
                      <a:srgbClr val="FFFFFF"/>
                    </a:solidFill>
                    <a:latin typeface="Helvetica Neue Light"/>
                    <a:cs typeface="Helvetica Neue Light"/>
                  </a:rPr>
                  <a:t>NF1</a:t>
                </a:r>
              </a:p>
            </p:txBody>
          </p:sp>
        </p:grpSp>
        <p:grpSp>
          <p:nvGrpSpPr>
            <p:cNvPr id="29" name="Group 28"/>
            <p:cNvGrpSpPr/>
            <p:nvPr/>
          </p:nvGrpSpPr>
          <p:grpSpPr>
            <a:xfrm>
              <a:off x="4065783" y="1097908"/>
              <a:ext cx="627682" cy="457200"/>
              <a:chOff x="84698" y="4343400"/>
              <a:chExt cx="627682" cy="457200"/>
            </a:xfrm>
          </p:grpSpPr>
          <p:cxnSp>
            <p:nvCxnSpPr>
              <p:cNvPr id="32" name="Straight Arrow Connector 31"/>
              <p:cNvCxnSpPr/>
              <p:nvPr/>
            </p:nvCxnSpPr>
            <p:spPr>
              <a:xfrm>
                <a:off x="237098" y="4572000"/>
                <a:ext cx="0" cy="2286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4698" y="4343400"/>
                <a:ext cx="627682" cy="274638"/>
              </a:xfrm>
              <a:prstGeom prst="rect">
                <a:avLst/>
              </a:prstGeom>
              <a:noFill/>
            </p:spPr>
            <p:txBody>
              <a:bodyPr wrap="none" rtlCol="0">
                <a:spAutoFit/>
              </a:bodyPr>
              <a:lstStyle/>
              <a:p>
                <a:pPr defTabSz="457200" fontAlgn="auto">
                  <a:spcBef>
                    <a:spcPts val="0"/>
                  </a:spcBef>
                  <a:spcAft>
                    <a:spcPts val="0"/>
                  </a:spcAft>
                </a:pPr>
                <a:r>
                  <a:rPr lang="en-US" sz="1200" dirty="0">
                    <a:solidFill>
                      <a:srgbClr val="FFFFFF"/>
                    </a:solidFill>
                    <a:latin typeface="Helvetica Neue Light"/>
                    <a:cs typeface="Helvetica Neue Light"/>
                  </a:rPr>
                  <a:t>NF1</a:t>
                </a:r>
              </a:p>
            </p:txBody>
          </p:sp>
        </p:grpSp>
        <p:grpSp>
          <p:nvGrpSpPr>
            <p:cNvPr id="34" name="Group 33"/>
            <p:cNvGrpSpPr/>
            <p:nvPr/>
          </p:nvGrpSpPr>
          <p:grpSpPr>
            <a:xfrm>
              <a:off x="4065783" y="2791967"/>
              <a:ext cx="627682" cy="457200"/>
              <a:chOff x="84698" y="4343400"/>
              <a:chExt cx="627682" cy="457200"/>
            </a:xfrm>
          </p:grpSpPr>
          <p:cxnSp>
            <p:nvCxnSpPr>
              <p:cNvPr id="35" name="Straight Arrow Connector 34"/>
              <p:cNvCxnSpPr/>
              <p:nvPr/>
            </p:nvCxnSpPr>
            <p:spPr>
              <a:xfrm>
                <a:off x="237098" y="4572000"/>
                <a:ext cx="0" cy="2286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4698" y="4343400"/>
                <a:ext cx="627682" cy="274638"/>
              </a:xfrm>
              <a:prstGeom prst="rect">
                <a:avLst/>
              </a:prstGeom>
              <a:noFill/>
            </p:spPr>
            <p:txBody>
              <a:bodyPr wrap="none" rtlCol="0">
                <a:spAutoFit/>
              </a:bodyPr>
              <a:lstStyle/>
              <a:p>
                <a:pPr defTabSz="457200" fontAlgn="auto">
                  <a:spcBef>
                    <a:spcPts val="0"/>
                  </a:spcBef>
                  <a:spcAft>
                    <a:spcPts val="0"/>
                  </a:spcAft>
                </a:pPr>
                <a:r>
                  <a:rPr lang="en-US" sz="1200" dirty="0">
                    <a:solidFill>
                      <a:srgbClr val="FFFFFF"/>
                    </a:solidFill>
                    <a:latin typeface="Helvetica Neue Light"/>
                    <a:cs typeface="Helvetica Neue Light"/>
                  </a:rPr>
                  <a:t>NF1</a:t>
                </a:r>
              </a:p>
            </p:txBody>
          </p:sp>
        </p:grpSp>
        <p:grpSp>
          <p:nvGrpSpPr>
            <p:cNvPr id="37" name="Group 36"/>
            <p:cNvGrpSpPr/>
            <p:nvPr/>
          </p:nvGrpSpPr>
          <p:grpSpPr>
            <a:xfrm>
              <a:off x="3980490" y="4907157"/>
              <a:ext cx="627682" cy="457200"/>
              <a:chOff x="84698" y="4343400"/>
              <a:chExt cx="627682" cy="457200"/>
            </a:xfrm>
          </p:grpSpPr>
          <p:cxnSp>
            <p:nvCxnSpPr>
              <p:cNvPr id="38" name="Straight Arrow Connector 37"/>
              <p:cNvCxnSpPr/>
              <p:nvPr/>
            </p:nvCxnSpPr>
            <p:spPr>
              <a:xfrm>
                <a:off x="237098" y="4572000"/>
                <a:ext cx="0" cy="2286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4698" y="4343400"/>
                <a:ext cx="627682" cy="274638"/>
              </a:xfrm>
              <a:prstGeom prst="rect">
                <a:avLst/>
              </a:prstGeom>
              <a:noFill/>
            </p:spPr>
            <p:txBody>
              <a:bodyPr wrap="none" rtlCol="0">
                <a:spAutoFit/>
              </a:bodyPr>
              <a:lstStyle/>
              <a:p>
                <a:pPr defTabSz="457200" fontAlgn="auto">
                  <a:spcBef>
                    <a:spcPts val="0"/>
                  </a:spcBef>
                  <a:spcAft>
                    <a:spcPts val="0"/>
                  </a:spcAft>
                </a:pPr>
                <a:r>
                  <a:rPr lang="en-US" sz="1200" dirty="0">
                    <a:solidFill>
                      <a:srgbClr val="FFFFFF"/>
                    </a:solidFill>
                    <a:latin typeface="Helvetica Neue Light"/>
                    <a:cs typeface="Helvetica Neue Light"/>
                  </a:rPr>
                  <a:t>NF1</a:t>
                </a:r>
              </a:p>
            </p:txBody>
          </p:sp>
        </p:grpSp>
      </p:grpSp>
      <p:sp>
        <p:nvSpPr>
          <p:cNvPr id="40" name="Rectangle 39"/>
          <p:cNvSpPr/>
          <p:nvPr/>
        </p:nvSpPr>
        <p:spPr>
          <a:xfrm>
            <a:off x="6875397" y="6021100"/>
            <a:ext cx="2152486" cy="836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313600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90800" y="740650"/>
            <a:ext cx="6553200" cy="5029200"/>
            <a:chOff x="3657600" y="533400"/>
            <a:chExt cx="5359400" cy="4439395"/>
          </a:xfrm>
        </p:grpSpPr>
        <p:pic>
          <p:nvPicPr>
            <p:cNvPr id="6" name="Picture 5" descr="Figure 1.tiff"/>
            <p:cNvPicPr>
              <a:picLocks noChangeAspect="1"/>
            </p:cNvPicPr>
            <p:nvPr/>
          </p:nvPicPr>
          <p:blipFill rotWithShape="1">
            <a:blip r:embed="rId2">
              <a:extLst>
                <a:ext uri="{28A0092B-C50C-407E-A947-70E740481C1C}">
                  <a14:useLocalDpi xmlns:a14="http://schemas.microsoft.com/office/drawing/2010/main" val="0"/>
                </a:ext>
              </a:extLst>
            </a:blip>
            <a:srcRect l="-10504" t="2616" r="-4486"/>
            <a:stretch/>
          </p:blipFill>
          <p:spPr>
            <a:xfrm>
              <a:off x="3657600" y="1447800"/>
              <a:ext cx="5257800" cy="3524995"/>
            </a:xfrm>
            <a:prstGeom prst="rect">
              <a:avLst/>
            </a:prstGeom>
            <a:solidFill>
              <a:schemeClr val="bg1"/>
            </a:solidFill>
          </p:spPr>
        </p:pic>
        <p:pic>
          <p:nvPicPr>
            <p:cNvPr id="7" name="Picture 6" descr="Untitled.tiff"/>
            <p:cNvPicPr>
              <a:picLocks noChangeAspect="1"/>
            </p:cNvPicPr>
            <p:nvPr/>
          </p:nvPicPr>
          <p:blipFill rotWithShape="1">
            <a:blip r:embed="rId3">
              <a:extLst>
                <a:ext uri="{28A0092B-C50C-407E-A947-70E740481C1C}">
                  <a14:useLocalDpi xmlns:a14="http://schemas.microsoft.com/office/drawing/2010/main" val="0"/>
                </a:ext>
              </a:extLst>
            </a:blip>
            <a:srcRect t="23892"/>
            <a:stretch/>
          </p:blipFill>
          <p:spPr>
            <a:xfrm>
              <a:off x="3657600" y="533400"/>
              <a:ext cx="5359400" cy="966810"/>
            </a:xfrm>
            <a:prstGeom prst="rect">
              <a:avLst/>
            </a:prstGeom>
          </p:spPr>
        </p:pic>
      </p:grpSp>
      <p:pic>
        <p:nvPicPr>
          <p:cNvPr id="8" name="Picture 7"/>
          <p:cNvPicPr>
            <a:picLocks/>
          </p:cNvPicPr>
          <p:nvPr/>
        </p:nvPicPr>
        <p:blipFill>
          <a:blip r:embed="rId4"/>
          <a:stretch>
            <a:fillRect/>
          </a:stretch>
        </p:blipFill>
        <p:spPr>
          <a:xfrm>
            <a:off x="152400" y="1700783"/>
            <a:ext cx="2806590" cy="4339765"/>
          </a:xfrm>
          <a:prstGeom prst="rect">
            <a:avLst/>
          </a:prstGeom>
        </p:spPr>
      </p:pic>
      <p:sp>
        <p:nvSpPr>
          <p:cNvPr id="2" name="TextBox 1"/>
          <p:cNvSpPr txBox="1"/>
          <p:nvPr/>
        </p:nvSpPr>
        <p:spPr>
          <a:xfrm>
            <a:off x="7068525" y="5770250"/>
            <a:ext cx="2035465" cy="1200329"/>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13198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p:cNvGrpSpPr/>
          <p:nvPr/>
        </p:nvGrpSpPr>
        <p:grpSpPr>
          <a:xfrm>
            <a:off x="1390515" y="1094308"/>
            <a:ext cx="2734235" cy="5025710"/>
            <a:chOff x="0" y="1094308"/>
            <a:chExt cx="2734235" cy="5025710"/>
          </a:xfrm>
        </p:grpSpPr>
        <p:pic>
          <p:nvPicPr>
            <p:cNvPr id="5" name="Picture 4" descr="Untitled.tiff"/>
            <p:cNvPicPr>
              <a:picLocks noChangeAspect="1"/>
            </p:cNvPicPr>
            <p:nvPr/>
          </p:nvPicPr>
          <p:blipFill rotWithShape="1">
            <a:blip r:embed="rId2" cstate="screen">
              <a:extLst>
                <a:ext uri="{28A0092B-C50C-407E-A947-70E740481C1C}">
                  <a14:useLocalDpi xmlns:a14="http://schemas.microsoft.com/office/drawing/2010/main"/>
                </a:ext>
              </a:extLst>
            </a:blip>
            <a:srcRect t="737" r="69590"/>
            <a:stretch/>
          </p:blipFill>
          <p:spPr>
            <a:xfrm>
              <a:off x="0" y="1094308"/>
              <a:ext cx="2734235" cy="5025710"/>
            </a:xfrm>
            <a:prstGeom prst="rect">
              <a:avLst/>
            </a:prstGeom>
          </p:spPr>
        </p:pic>
        <p:sp>
          <p:nvSpPr>
            <p:cNvPr id="3" name="TextBox 2"/>
            <p:cNvSpPr txBox="1"/>
            <p:nvPr/>
          </p:nvSpPr>
          <p:spPr>
            <a:xfrm>
              <a:off x="152400" y="1094308"/>
              <a:ext cx="476230" cy="276999"/>
            </a:xfrm>
            <a:prstGeom prst="rect">
              <a:avLst/>
            </a:prstGeom>
            <a:solidFill>
              <a:schemeClr val="bg1"/>
            </a:solidFill>
          </p:spPr>
          <p:txBody>
            <a:bodyPr wrap="square" rtlCol="0">
              <a:spAutoFit/>
            </a:bodyPr>
            <a:lstStyle/>
            <a:p>
              <a:pPr defTabSz="457200"/>
              <a:endParaRPr lang="en-US" sz="1200" dirty="0" err="1">
                <a:solidFill>
                  <a:prstClr val="black"/>
                </a:solidFill>
                <a:latin typeface="Helvetica" panose="020B0604020202020204" pitchFamily="34" charset="0"/>
                <a:cs typeface="Helvetica" panose="020B0604020202020204" pitchFamily="34" charset="0"/>
              </a:endParaRPr>
            </a:p>
          </p:txBody>
        </p:sp>
      </p:grpSp>
      <p:sp>
        <p:nvSpPr>
          <p:cNvPr id="2" name="Rectangle 1"/>
          <p:cNvSpPr/>
          <p:nvPr/>
        </p:nvSpPr>
        <p:spPr>
          <a:xfrm>
            <a:off x="1739384" y="4761076"/>
            <a:ext cx="1434547" cy="675861"/>
          </a:xfrm>
          <a:prstGeom prst="rect">
            <a:avLst/>
          </a:prstGeom>
          <a:solidFill>
            <a:schemeClr val="accent6">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400" b="1" dirty="0" smtClean="0">
                <a:solidFill>
                  <a:prstClr val="white"/>
                </a:solidFill>
                <a:latin typeface="Times New Roman" panose="02020603050405020304" pitchFamily="18" charset="0"/>
                <a:cs typeface="Times New Roman" panose="02020603050405020304" pitchFamily="18" charset="0"/>
              </a:rPr>
              <a:t>Dissemination to peripheral organs</a:t>
            </a:r>
            <a:endParaRPr lang="en-US" sz="1400" b="1" dirty="0">
              <a:solidFill>
                <a:prstClr val="white"/>
              </a:solidFill>
              <a:latin typeface="Times New Roman" panose="02020603050405020304" pitchFamily="18" charset="0"/>
              <a:cs typeface="Times New Roman" panose="02020603050405020304" pitchFamily="18" charset="0"/>
            </a:endParaRPr>
          </a:p>
        </p:txBody>
      </p:sp>
      <p:grpSp>
        <p:nvGrpSpPr>
          <p:cNvPr id="16" name="Group 15"/>
          <p:cNvGrpSpPr/>
          <p:nvPr/>
        </p:nvGrpSpPr>
        <p:grpSpPr>
          <a:xfrm>
            <a:off x="4438466" y="1094308"/>
            <a:ext cx="3167529" cy="5025710"/>
            <a:chOff x="3048000" y="1094308"/>
            <a:chExt cx="3167529" cy="5025710"/>
          </a:xfrm>
        </p:grpSpPr>
        <p:pic>
          <p:nvPicPr>
            <p:cNvPr id="7" name="Picture 6" descr="Untitled.tiff"/>
            <p:cNvPicPr>
              <a:picLocks noChangeAspect="1"/>
            </p:cNvPicPr>
            <p:nvPr/>
          </p:nvPicPr>
          <p:blipFill rotWithShape="1">
            <a:blip r:embed="rId2" cstate="screen">
              <a:extLst>
                <a:ext uri="{28A0092B-C50C-407E-A947-70E740481C1C}">
                  <a14:useLocalDpi xmlns:a14="http://schemas.microsoft.com/office/drawing/2010/main"/>
                </a:ext>
              </a:extLst>
            </a:blip>
            <a:srcRect l="33899" t="737" r="30872"/>
            <a:stretch/>
          </p:blipFill>
          <p:spPr>
            <a:xfrm>
              <a:off x="3048000" y="1094308"/>
              <a:ext cx="3167529" cy="5025710"/>
            </a:xfrm>
            <a:prstGeom prst="rect">
              <a:avLst/>
            </a:prstGeom>
          </p:spPr>
        </p:pic>
        <p:sp>
          <p:nvSpPr>
            <p:cNvPr id="10" name="Rectangle 9"/>
            <p:cNvSpPr/>
            <p:nvPr/>
          </p:nvSpPr>
          <p:spPr>
            <a:xfrm>
              <a:off x="3236100" y="4822464"/>
              <a:ext cx="1389054" cy="652007"/>
            </a:xfrm>
            <a:prstGeom prst="rect">
              <a:avLst/>
            </a:prstGeom>
            <a:solidFill>
              <a:srgbClr val="EBF6F9"/>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a:solidFill>
                  <a:prstClr val="black"/>
                </a:solidFill>
              </a:endParaRPr>
            </a:p>
          </p:txBody>
        </p:sp>
        <p:sp>
          <p:nvSpPr>
            <p:cNvPr id="12" name="Rectangle 11"/>
            <p:cNvSpPr/>
            <p:nvPr/>
          </p:nvSpPr>
          <p:spPr>
            <a:xfrm>
              <a:off x="3277731" y="4810535"/>
              <a:ext cx="1350821" cy="675861"/>
            </a:xfrm>
            <a:prstGeom prst="rect">
              <a:avLst/>
            </a:prstGeom>
            <a:solidFill>
              <a:schemeClr val="accent6">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400" b="1" dirty="0" smtClean="0">
                  <a:solidFill>
                    <a:prstClr val="white"/>
                  </a:solidFill>
                  <a:latin typeface="Times New Roman" panose="02020603050405020304" pitchFamily="18" charset="0"/>
                  <a:cs typeface="Times New Roman" panose="02020603050405020304" pitchFamily="18" charset="0"/>
                </a:rPr>
                <a:t>Dissemination to peripheral organs</a:t>
              </a:r>
              <a:endParaRPr lang="en-US" sz="1400" b="1" dirty="0">
                <a:solidFill>
                  <a:prstClr val="white"/>
                </a:solidFill>
                <a:latin typeface="Times New Roman" panose="02020603050405020304" pitchFamily="18" charset="0"/>
                <a:cs typeface="Times New Roman" panose="02020603050405020304" pitchFamily="18" charset="0"/>
              </a:endParaRPr>
            </a:p>
          </p:txBody>
        </p:sp>
      </p:grpSp>
      <p:sp>
        <p:nvSpPr>
          <p:cNvPr id="9" name="Content Placeholder 8"/>
          <p:cNvSpPr>
            <a:spLocks noGrp="1"/>
          </p:cNvSpPr>
          <p:nvPr>
            <p:ph sz="quarter" idx="14"/>
          </p:nvPr>
        </p:nvSpPr>
        <p:spPr/>
        <p:txBody>
          <a:bodyPr/>
          <a:lstStyle/>
          <a:p>
            <a:r>
              <a:rPr lang="en-US" dirty="0"/>
              <a:t>Strain interaction in </a:t>
            </a:r>
            <a:r>
              <a:rPr lang="en-US" dirty="0" smtClean="0"/>
              <a:t>this mixed infection causing necrotizing </a:t>
            </a:r>
            <a:r>
              <a:rPr lang="en-US" dirty="0" err="1" smtClean="0"/>
              <a:t>fascitis</a:t>
            </a:r>
            <a:endParaRPr lang="en-US" dirty="0"/>
          </a:p>
        </p:txBody>
      </p:sp>
      <p:sp>
        <p:nvSpPr>
          <p:cNvPr id="15" name="Rectangle 14"/>
          <p:cNvSpPr/>
          <p:nvPr/>
        </p:nvSpPr>
        <p:spPr>
          <a:xfrm>
            <a:off x="6875397" y="6120018"/>
            <a:ext cx="2152486" cy="7379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65832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33284" y="1923674"/>
            <a:ext cx="5191625" cy="4524315"/>
          </a:xfrm>
          <a:prstGeom prst="rect">
            <a:avLst/>
          </a:prstGeom>
          <a:noFill/>
        </p:spPr>
        <p:txBody>
          <a:bodyPr wrap="square" rtlCol="0">
            <a:spAutoFit/>
          </a:bodyPr>
          <a:lstStyle/>
          <a:p>
            <a:r>
              <a:rPr lang="en-US" dirty="0" smtClean="0">
                <a:solidFill>
                  <a:prstClr val="black"/>
                </a:solidFill>
                <a:latin typeface="Arial"/>
              </a:rPr>
              <a:t>The influent, secondary treated municipal wastewater of the AWPF treatment train is</a:t>
            </a:r>
          </a:p>
          <a:p>
            <a:r>
              <a:rPr lang="en-US" dirty="0" smtClean="0">
                <a:solidFill>
                  <a:prstClr val="black"/>
                </a:solidFill>
                <a:latin typeface="Arial"/>
              </a:rPr>
              <a:t>purified by a </a:t>
            </a:r>
            <a:r>
              <a:rPr lang="en-US" b="1" dirty="0" smtClean="0">
                <a:solidFill>
                  <a:prstClr val="black"/>
                </a:solidFill>
                <a:latin typeface="Arial"/>
              </a:rPr>
              <a:t>three-step process</a:t>
            </a:r>
            <a:r>
              <a:rPr lang="en-US" dirty="0" smtClean="0">
                <a:solidFill>
                  <a:prstClr val="black"/>
                </a:solidFill>
                <a:latin typeface="Arial"/>
              </a:rPr>
              <a:t>:  </a:t>
            </a:r>
          </a:p>
          <a:p>
            <a:endParaRPr lang="en-US" dirty="0" smtClean="0">
              <a:solidFill>
                <a:prstClr val="black"/>
              </a:solidFill>
              <a:latin typeface="Arial"/>
            </a:endParaRPr>
          </a:p>
          <a:p>
            <a:pPr marL="342900" indent="-342900">
              <a:buFont typeface="+mj-ea"/>
              <a:buAutoNum type="circleNumDbPlain"/>
            </a:pPr>
            <a:r>
              <a:rPr lang="en-US" dirty="0" smtClean="0">
                <a:solidFill>
                  <a:prstClr val="black"/>
                </a:solidFill>
                <a:latin typeface="Arial"/>
              </a:rPr>
              <a:t>microfiltration, </a:t>
            </a:r>
          </a:p>
          <a:p>
            <a:pPr marL="342900" indent="-342900">
              <a:buFont typeface="+mj-ea"/>
              <a:buAutoNum type="circleNumDbPlain"/>
            </a:pPr>
            <a:r>
              <a:rPr lang="en-US" dirty="0" smtClean="0">
                <a:solidFill>
                  <a:prstClr val="black"/>
                </a:solidFill>
                <a:latin typeface="Arial"/>
              </a:rPr>
              <a:t>reverse osmosis, and </a:t>
            </a:r>
          </a:p>
          <a:p>
            <a:pPr marL="342900" indent="-342900">
              <a:buFont typeface="+mj-ea"/>
              <a:buAutoNum type="circleNumDbPlain"/>
            </a:pPr>
            <a:r>
              <a:rPr lang="en-US" dirty="0" smtClean="0">
                <a:solidFill>
                  <a:prstClr val="black"/>
                </a:solidFill>
                <a:latin typeface="Arial"/>
              </a:rPr>
              <a:t>ultraviolet (UV) light with hydrogen peroxide.  </a:t>
            </a:r>
          </a:p>
          <a:p>
            <a:endParaRPr lang="en-US" dirty="0">
              <a:solidFill>
                <a:prstClr val="black"/>
              </a:solidFill>
              <a:latin typeface="Arial"/>
            </a:endParaRPr>
          </a:p>
          <a:p>
            <a:r>
              <a:rPr lang="en-US" dirty="0" smtClean="0">
                <a:solidFill>
                  <a:prstClr val="black"/>
                </a:solidFill>
                <a:latin typeface="Arial"/>
              </a:rPr>
              <a:t>Initially the wastewater is screened at 4mm,</a:t>
            </a:r>
          </a:p>
          <a:p>
            <a:r>
              <a:rPr lang="en-US" dirty="0" smtClean="0">
                <a:solidFill>
                  <a:prstClr val="black"/>
                </a:solidFill>
                <a:latin typeface="Arial"/>
              </a:rPr>
              <a:t>Sodium hypochlorite as disinfectant is added prior to microfiltration.  </a:t>
            </a:r>
          </a:p>
          <a:p>
            <a:r>
              <a:rPr lang="en-US" dirty="0" smtClean="0">
                <a:solidFill>
                  <a:prstClr val="black"/>
                </a:solidFill>
                <a:latin typeface="Arial"/>
              </a:rPr>
              <a:t>Hydrogen peroxide (H</a:t>
            </a:r>
            <a:r>
              <a:rPr lang="en-US" baseline="-25000" dirty="0" smtClean="0">
                <a:solidFill>
                  <a:prstClr val="black"/>
                </a:solidFill>
                <a:latin typeface="Arial"/>
              </a:rPr>
              <a:t>2</a:t>
            </a:r>
            <a:r>
              <a:rPr lang="en-US" dirty="0" smtClean="0">
                <a:solidFill>
                  <a:prstClr val="black"/>
                </a:solidFill>
                <a:latin typeface="Arial"/>
              </a:rPr>
              <a:t>O</a:t>
            </a:r>
            <a:r>
              <a:rPr lang="en-US" baseline="-25000" dirty="0" smtClean="0">
                <a:solidFill>
                  <a:prstClr val="black"/>
                </a:solidFill>
                <a:latin typeface="Arial"/>
              </a:rPr>
              <a:t>2</a:t>
            </a:r>
            <a:r>
              <a:rPr lang="en-US" dirty="0" smtClean="0">
                <a:solidFill>
                  <a:prstClr val="black"/>
                </a:solidFill>
                <a:latin typeface="Arial"/>
              </a:rPr>
              <a:t>) is added before UV treatment.  </a:t>
            </a:r>
          </a:p>
          <a:p>
            <a:r>
              <a:rPr lang="en-US" dirty="0" smtClean="0">
                <a:solidFill>
                  <a:prstClr val="black"/>
                </a:solidFill>
                <a:latin typeface="Arial"/>
              </a:rPr>
              <a:t>The </a:t>
            </a:r>
            <a:r>
              <a:rPr lang="en-US" dirty="0" err="1" smtClean="0">
                <a:solidFill>
                  <a:prstClr val="black"/>
                </a:solidFill>
                <a:latin typeface="Arial"/>
              </a:rPr>
              <a:t>decarbonators</a:t>
            </a:r>
            <a:r>
              <a:rPr lang="en-US" dirty="0" smtClean="0">
                <a:solidFill>
                  <a:prstClr val="black"/>
                </a:solidFill>
                <a:latin typeface="Arial"/>
              </a:rPr>
              <a:t> remove CO</a:t>
            </a:r>
            <a:r>
              <a:rPr lang="en-US" baseline="-25000" dirty="0">
                <a:solidFill>
                  <a:prstClr val="black"/>
                </a:solidFill>
                <a:latin typeface="Arial"/>
              </a:rPr>
              <a:t>2</a:t>
            </a:r>
            <a:r>
              <a:rPr lang="en-US" dirty="0" smtClean="0">
                <a:solidFill>
                  <a:prstClr val="black"/>
                </a:solidFill>
                <a:latin typeface="Arial"/>
              </a:rPr>
              <a:t> and raise the pH; addition of lime further stabilizes the purified water.</a:t>
            </a:r>
            <a:endParaRPr lang="en-US" dirty="0">
              <a:solidFill>
                <a:prstClr val="black"/>
              </a:solidFill>
              <a:latin typeface="Arial"/>
            </a:endParaRPr>
          </a:p>
        </p:txBody>
      </p:sp>
      <p:sp>
        <p:nvSpPr>
          <p:cNvPr id="24" name="Title 1"/>
          <p:cNvSpPr txBox="1">
            <a:spLocks/>
          </p:cNvSpPr>
          <p:nvPr/>
        </p:nvSpPr>
        <p:spPr>
          <a:xfrm>
            <a:off x="133417" y="213"/>
            <a:ext cx="8791374" cy="78416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2000" b="1" dirty="0" smtClean="0">
                <a:solidFill>
                  <a:prstClr val="white"/>
                </a:solidFill>
                <a:latin typeface="Helvetica" panose="020B0604020202020204" pitchFamily="34" charset="0"/>
                <a:cs typeface="Helvetica" panose="020B0604020202020204" pitchFamily="34" charset="0"/>
              </a:rPr>
              <a:t>Safe Drinking Water: Ensuring Microbial Quality in </a:t>
            </a:r>
          </a:p>
          <a:p>
            <a:pPr fontAlgn="auto">
              <a:spcAft>
                <a:spcPts val="0"/>
              </a:spcAft>
            </a:pPr>
            <a:r>
              <a:rPr lang="en-US" sz="2000" b="1" dirty="0" smtClean="0">
                <a:solidFill>
                  <a:prstClr val="white"/>
                </a:solidFill>
                <a:latin typeface="Helvetica" panose="020B0604020202020204" pitchFamily="34" charset="0"/>
                <a:cs typeface="Helvetica" panose="020B0604020202020204" pitchFamily="34" charset="0"/>
              </a:rPr>
              <a:t>Water Manufacturing for Orange County, CA</a:t>
            </a:r>
            <a:endParaRPr lang="en-US" sz="2000" b="1" dirty="0">
              <a:solidFill>
                <a:prstClr val="white"/>
              </a:solidFill>
              <a:latin typeface="Helvetica" panose="020B0604020202020204" pitchFamily="34" charset="0"/>
              <a:cs typeface="Helvetica" panose="020B0604020202020204" pitchFamily="34" charset="0"/>
            </a:endParaRPr>
          </a:p>
        </p:txBody>
      </p:sp>
      <p:pic>
        <p:nvPicPr>
          <p:cNvPr id="25" name="Picture 24" descr="IMG_0672.jpg"/>
          <p:cNvPicPr>
            <a:picLocks noChangeAspect="1"/>
          </p:cNvPicPr>
          <p:nvPr/>
        </p:nvPicPr>
        <p:blipFill rotWithShape="1">
          <a:blip r:embed="rId2" cstate="print">
            <a:extLst>
              <a:ext uri="{28A0092B-C50C-407E-A947-70E740481C1C}">
                <a14:useLocalDpi xmlns:a14="http://schemas.microsoft.com/office/drawing/2010/main" val="0"/>
              </a:ext>
            </a:extLst>
          </a:blip>
          <a:srcRect l="15714" t="4005" r="16941" b="11340"/>
          <a:stretch/>
        </p:blipFill>
        <p:spPr>
          <a:xfrm>
            <a:off x="133544" y="907099"/>
            <a:ext cx="3380539" cy="5666000"/>
          </a:xfrm>
          <a:prstGeom prst="rect">
            <a:avLst/>
          </a:prstGeom>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662" y="907315"/>
            <a:ext cx="5199797" cy="1007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347911" y="6099048"/>
            <a:ext cx="1796091" cy="758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281400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79142" y="2258910"/>
            <a:ext cx="8549909" cy="2238133"/>
            <a:chOff x="152293" y="1605112"/>
            <a:chExt cx="9180385" cy="1767180"/>
          </a:xfrm>
        </p:grpSpPr>
        <p:sp>
          <p:nvSpPr>
            <p:cNvPr id="30" name="Rectangle 7"/>
            <p:cNvSpPr>
              <a:spLocks noChangeArrowheads="1"/>
            </p:cNvSpPr>
            <p:nvPr/>
          </p:nvSpPr>
          <p:spPr bwMode="auto">
            <a:xfrm>
              <a:off x="838500" y="2406650"/>
              <a:ext cx="609818" cy="533400"/>
            </a:xfrm>
            <a:prstGeom prst="rect">
              <a:avLst/>
            </a:prstGeom>
            <a:noFill/>
            <a:ln w="19050">
              <a:solidFill>
                <a:sysClr val="windowText" lastClr="000000"/>
              </a:solidFill>
              <a:miter lim="800000"/>
              <a:headEnd/>
              <a:tailEnd/>
            </a:ln>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endParaRPr lang="en-US" altLang="en-US" sz="1000" kern="0">
                <a:solidFill>
                  <a:prstClr val="black"/>
                </a:solidFill>
              </a:endParaRPr>
            </a:p>
          </p:txBody>
        </p:sp>
        <p:sp>
          <p:nvSpPr>
            <p:cNvPr id="31" name="AutoShape 6" descr="Outlined diamond"/>
            <p:cNvSpPr>
              <a:spLocks noChangeArrowheads="1"/>
            </p:cNvSpPr>
            <p:nvPr/>
          </p:nvSpPr>
          <p:spPr bwMode="auto">
            <a:xfrm rot="206652">
              <a:off x="1041773" y="2406650"/>
              <a:ext cx="203273" cy="533400"/>
            </a:xfrm>
            <a:prstGeom prst="parallelogram">
              <a:avLst>
                <a:gd name="adj" fmla="val 25000"/>
              </a:avLst>
            </a:prstGeom>
            <a:pattFill prst="openDmnd">
              <a:fgClr>
                <a:sysClr val="windowText" lastClr="000000"/>
              </a:fgClr>
              <a:bgClr>
                <a:sysClr val="window" lastClr="FFFFFF"/>
              </a:bgClr>
            </a:pattFill>
            <a:ln w="9525">
              <a:solidFill>
                <a:sysClr val="windowText" lastClr="000000"/>
              </a:solidFill>
              <a:miter lim="800000"/>
              <a:headEnd/>
              <a:tailEnd/>
            </a:ln>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endParaRPr lang="en-US" altLang="en-US" sz="1000" kern="0">
                <a:solidFill>
                  <a:prstClr val="black"/>
                </a:solidFill>
              </a:endParaRPr>
            </a:p>
          </p:txBody>
        </p:sp>
        <p:sp>
          <p:nvSpPr>
            <p:cNvPr id="32" name="AutoShape 13"/>
            <p:cNvSpPr>
              <a:spLocks noChangeArrowheads="1"/>
            </p:cNvSpPr>
            <p:nvPr/>
          </p:nvSpPr>
          <p:spPr bwMode="auto">
            <a:xfrm>
              <a:off x="2037627" y="2349600"/>
              <a:ext cx="1219637" cy="609600"/>
            </a:xfrm>
            <a:prstGeom prst="rtTriangle">
              <a:avLst/>
            </a:prstGeom>
            <a:solidFill>
              <a:srgbClr val="EEECE1"/>
            </a:solidFill>
            <a:ln w="9525">
              <a:solidFill>
                <a:sysClr val="windowText" lastClr="000000"/>
              </a:solidFill>
              <a:miter lim="800000"/>
              <a:headEnd/>
              <a:tailEnd/>
            </a:ln>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endParaRPr lang="en-US" altLang="en-US" sz="1000" kern="0">
                <a:solidFill>
                  <a:prstClr val="black"/>
                </a:solidFill>
              </a:endParaRPr>
            </a:p>
          </p:txBody>
        </p:sp>
        <p:sp>
          <p:nvSpPr>
            <p:cNvPr id="33" name="AutoShape 14"/>
            <p:cNvSpPr>
              <a:spLocks noChangeArrowheads="1"/>
            </p:cNvSpPr>
            <p:nvPr/>
          </p:nvSpPr>
          <p:spPr bwMode="auto">
            <a:xfrm rot="10800000">
              <a:off x="2023672" y="2352694"/>
              <a:ext cx="1219637" cy="609600"/>
            </a:xfrm>
            <a:prstGeom prst="rtTriangle">
              <a:avLst/>
            </a:prstGeom>
            <a:solidFill>
              <a:srgbClr val="ACCCF2"/>
            </a:solidFill>
            <a:ln w="9525">
              <a:solidFill>
                <a:sysClr val="windowText" lastClr="000000"/>
              </a:solidFill>
              <a:miter lim="800000"/>
              <a:headEnd/>
              <a:tailEnd/>
            </a:ln>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endParaRPr lang="en-US" altLang="en-US" sz="1000" kern="0">
                <a:solidFill>
                  <a:prstClr val="black"/>
                </a:solidFill>
              </a:endParaRPr>
            </a:p>
          </p:txBody>
        </p:sp>
        <p:cxnSp>
          <p:nvCxnSpPr>
            <p:cNvPr id="34" name="AutoShape 17"/>
            <p:cNvCxnSpPr>
              <a:cxnSpLocks noChangeShapeType="1"/>
            </p:cNvCxnSpPr>
            <p:nvPr/>
          </p:nvCxnSpPr>
          <p:spPr bwMode="auto">
            <a:xfrm rot="16200000" flipH="1">
              <a:off x="1468908" y="2383071"/>
              <a:ext cx="533400" cy="1"/>
            </a:xfrm>
            <a:prstGeom prst="bentConnector3">
              <a:avLst>
                <a:gd name="adj1" fmla="val 50000"/>
              </a:avLst>
            </a:prstGeom>
            <a:noFill/>
            <a:ln w="9525">
              <a:solidFill>
                <a:sysClr val="windowText" lastClr="000000"/>
              </a:solidFill>
              <a:miter lim="800000"/>
              <a:headEnd/>
              <a:tailEnd type="triangle" w="med" len="med"/>
            </a:ln>
            <a:extLst>
              <a:ext uri="{909E8E84-426E-40DD-AFC4-6F175D3DCCD1}">
                <a14:hiddenFill xmlns:a14="http://schemas.microsoft.com/office/drawing/2010/main">
                  <a:noFill/>
                </a14:hiddenFill>
              </a:ext>
            </a:extLst>
          </p:spPr>
        </p:cxnSp>
        <p:sp>
          <p:nvSpPr>
            <p:cNvPr id="35" name="Text Box 18"/>
            <p:cNvSpPr txBox="1">
              <a:spLocks noChangeArrowheads="1"/>
            </p:cNvSpPr>
            <p:nvPr/>
          </p:nvSpPr>
          <p:spPr bwMode="auto">
            <a:xfrm>
              <a:off x="1115176" y="1605112"/>
              <a:ext cx="1162910" cy="31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r>
                <a:rPr lang="en-US" altLang="en-US" sz="1000" b="1" kern="0" dirty="0">
                  <a:solidFill>
                    <a:prstClr val="black"/>
                  </a:solidFill>
                </a:rPr>
                <a:t>Sodium </a:t>
              </a:r>
              <a:r>
                <a:rPr lang="en-US" altLang="en-US" sz="1000" b="1" kern="0" dirty="0">
                  <a:solidFill>
                    <a:prstClr val="black"/>
                  </a:solidFill>
                  <a:latin typeface="Arial" panose="020B0604020202020204" pitchFamily="34" charset="0"/>
                  <a:cs typeface="Arial" panose="020B0604020202020204" pitchFamily="34" charset="0"/>
                </a:rPr>
                <a:t>Hypochlorite</a:t>
              </a:r>
            </a:p>
          </p:txBody>
        </p:sp>
        <p:sp>
          <p:nvSpPr>
            <p:cNvPr id="36" name="Line 24"/>
            <p:cNvSpPr>
              <a:spLocks noChangeShapeType="1"/>
            </p:cNvSpPr>
            <p:nvPr/>
          </p:nvSpPr>
          <p:spPr bwMode="auto">
            <a:xfrm>
              <a:off x="3243311" y="2673350"/>
              <a:ext cx="601819" cy="4935"/>
            </a:xfrm>
            <a:prstGeom prst="line">
              <a:avLst/>
            </a:prstGeom>
            <a:noFill/>
            <a:ln w="28575">
              <a:solidFill>
                <a:srgbClr val="0000FF"/>
              </a:solidFill>
              <a:round/>
              <a:headEnd/>
              <a:tailEnd type="stealth" w="med" len="med"/>
            </a:ln>
            <a:extLst>
              <a:ext uri="{909E8E84-426E-40DD-AFC4-6F175D3DCCD1}">
                <a14:hiddenFill xmlns:a14="http://schemas.microsoft.com/office/drawing/2010/main">
                  <a:noFill/>
                </a14:hiddenFill>
              </a:ext>
            </a:extLst>
          </p:spPr>
          <p:txBody>
            <a:bodyPr/>
            <a:lstStyle/>
            <a:p>
              <a:pPr fontAlgn="auto">
                <a:spcBef>
                  <a:spcPts val="0"/>
                </a:spcBef>
                <a:spcAft>
                  <a:spcPts val="0"/>
                </a:spcAft>
                <a:defRPr/>
              </a:pPr>
              <a:endParaRPr lang="en-US" sz="1000" kern="0" smtClean="0">
                <a:solidFill>
                  <a:prstClr val="black"/>
                </a:solidFill>
                <a:latin typeface="Calibri"/>
              </a:endParaRPr>
            </a:p>
          </p:txBody>
        </p:sp>
        <p:grpSp>
          <p:nvGrpSpPr>
            <p:cNvPr id="37" name="Group 36"/>
            <p:cNvGrpSpPr/>
            <p:nvPr/>
          </p:nvGrpSpPr>
          <p:grpSpPr>
            <a:xfrm>
              <a:off x="3836990" y="2367755"/>
              <a:ext cx="1229166" cy="609602"/>
              <a:chOff x="4166522" y="2283616"/>
              <a:chExt cx="1558465" cy="609602"/>
            </a:xfrm>
          </p:grpSpPr>
          <p:sp>
            <p:nvSpPr>
              <p:cNvPr id="56" name="AutoShape 27"/>
              <p:cNvSpPr>
                <a:spLocks noChangeArrowheads="1"/>
              </p:cNvSpPr>
              <p:nvPr/>
            </p:nvSpPr>
            <p:spPr bwMode="auto">
              <a:xfrm rot="10800000">
                <a:off x="4166522" y="2283616"/>
                <a:ext cx="1558463" cy="609599"/>
              </a:xfrm>
              <a:prstGeom prst="rtTriangle">
                <a:avLst/>
              </a:prstGeom>
              <a:solidFill>
                <a:srgbClr val="EEECE1">
                  <a:alpha val="36078"/>
                </a:srgbClr>
              </a:solidFill>
              <a:ln w="9525">
                <a:solidFill>
                  <a:sysClr val="windowText" lastClr="000000"/>
                </a:solidFill>
                <a:miter lim="800000"/>
                <a:headEnd/>
                <a:tailEnd/>
              </a:ln>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endParaRPr lang="en-US" altLang="en-US" sz="1000" kern="0">
                  <a:solidFill>
                    <a:prstClr val="black"/>
                  </a:solidFill>
                </a:endParaRPr>
              </a:p>
            </p:txBody>
          </p:sp>
          <p:sp>
            <p:nvSpPr>
              <p:cNvPr id="57" name="AutoShape 28"/>
              <p:cNvSpPr>
                <a:spLocks noChangeArrowheads="1"/>
              </p:cNvSpPr>
              <p:nvPr/>
            </p:nvSpPr>
            <p:spPr bwMode="auto">
              <a:xfrm>
                <a:off x="4166523" y="2283618"/>
                <a:ext cx="1558464" cy="609600"/>
              </a:xfrm>
              <a:prstGeom prst="rtTriangle">
                <a:avLst/>
              </a:prstGeom>
              <a:solidFill>
                <a:srgbClr val="AFDAEF">
                  <a:alpha val="41176"/>
                </a:srgbClr>
              </a:solidFill>
              <a:ln w="9525">
                <a:solidFill>
                  <a:sysClr val="windowText" lastClr="000000"/>
                </a:solidFill>
                <a:miter lim="800000"/>
                <a:headEnd/>
                <a:tailEnd/>
              </a:ln>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endParaRPr lang="en-US" altLang="en-US" sz="1000" kern="0">
                  <a:solidFill>
                    <a:prstClr val="black"/>
                  </a:solidFill>
                </a:endParaRPr>
              </a:p>
            </p:txBody>
          </p:sp>
        </p:grpSp>
        <p:sp>
          <p:nvSpPr>
            <p:cNvPr id="38" name="Rectangle 72"/>
            <p:cNvSpPr>
              <a:spLocks noChangeArrowheads="1"/>
            </p:cNvSpPr>
            <p:nvPr/>
          </p:nvSpPr>
          <p:spPr bwMode="auto">
            <a:xfrm>
              <a:off x="5638092" y="2264549"/>
              <a:ext cx="1926244" cy="762000"/>
            </a:xfrm>
            <a:prstGeom prst="rect">
              <a:avLst/>
            </a:prstGeom>
            <a:gradFill rotWithShape="1">
              <a:gsLst>
                <a:gs pos="0">
                  <a:srgbClr val="00B0F0"/>
                </a:gs>
                <a:gs pos="100000">
                  <a:srgbClr val="AFDAEF">
                    <a:alpha val="50000"/>
                  </a:srgbClr>
                </a:gs>
              </a:gsLst>
              <a:lin ang="5400000" scaled="1"/>
            </a:gradFill>
            <a:ln w="9525">
              <a:solidFill>
                <a:sysClr val="windowText" lastClr="000000"/>
              </a:solidFill>
              <a:miter lim="800000"/>
              <a:headEnd/>
              <a:tailEnd/>
            </a:ln>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endParaRPr lang="en-US" altLang="en-US" sz="1000" kern="0">
                <a:solidFill>
                  <a:prstClr val="black"/>
                </a:solidFill>
              </a:endParaRPr>
            </a:p>
          </p:txBody>
        </p:sp>
        <p:sp>
          <p:nvSpPr>
            <p:cNvPr id="39" name="AutoShape 73"/>
            <p:cNvSpPr>
              <a:spLocks noChangeArrowheads="1"/>
            </p:cNvSpPr>
            <p:nvPr/>
          </p:nvSpPr>
          <p:spPr bwMode="auto">
            <a:xfrm rot="16200000">
              <a:off x="6467336" y="1812078"/>
              <a:ext cx="304800" cy="1666942"/>
            </a:xfrm>
            <a:prstGeom prst="roundRect">
              <a:avLst>
                <a:gd name="adj" fmla="val 16667"/>
              </a:avLst>
            </a:prstGeom>
            <a:solidFill>
              <a:srgbClr val="F8F8F8"/>
            </a:solidFill>
            <a:ln w="9525">
              <a:solidFill>
                <a:sysClr val="windowText" lastClr="000000"/>
              </a:solidFill>
              <a:round/>
              <a:headEnd/>
              <a:tailEnd/>
            </a:ln>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endParaRPr lang="en-US" altLang="en-US" sz="1000" kern="0">
                <a:solidFill>
                  <a:prstClr val="black"/>
                </a:solidFill>
              </a:endParaRPr>
            </a:p>
          </p:txBody>
        </p:sp>
        <p:sp>
          <p:nvSpPr>
            <p:cNvPr id="40" name="Text Box 90"/>
            <p:cNvSpPr txBox="1">
              <a:spLocks noChangeArrowheads="1"/>
            </p:cNvSpPr>
            <p:nvPr/>
          </p:nvSpPr>
          <p:spPr bwMode="auto">
            <a:xfrm>
              <a:off x="5066155" y="1727580"/>
              <a:ext cx="508101" cy="19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auto" hangingPunct="1">
                <a:spcBef>
                  <a:spcPct val="0"/>
                </a:spcBef>
                <a:spcAft>
                  <a:spcPts val="0"/>
                </a:spcAft>
                <a:buFontTx/>
                <a:buNone/>
                <a:defRPr/>
              </a:pPr>
              <a:r>
                <a:rPr lang="en-US" altLang="en-US" sz="1000" b="1" kern="0" dirty="0">
                  <a:solidFill>
                    <a:prstClr val="black"/>
                  </a:solidFill>
                  <a:latin typeface="Arial" panose="020B0604020202020204" pitchFamily="34" charset="0"/>
                  <a:cs typeface="Arial" panose="020B0604020202020204" pitchFamily="34" charset="0"/>
                </a:rPr>
                <a:t>H</a:t>
              </a:r>
              <a:r>
                <a:rPr lang="en-US" altLang="en-US" sz="1000" b="1" kern="0" baseline="-25000" dirty="0">
                  <a:solidFill>
                    <a:prstClr val="black"/>
                  </a:solidFill>
                  <a:latin typeface="Arial" panose="020B0604020202020204" pitchFamily="34" charset="0"/>
                  <a:cs typeface="Arial" panose="020B0604020202020204" pitchFamily="34" charset="0"/>
                </a:rPr>
                <a:t>2</a:t>
              </a:r>
              <a:r>
                <a:rPr lang="en-US" altLang="en-US" sz="1000" b="1" kern="0" dirty="0">
                  <a:solidFill>
                    <a:prstClr val="black"/>
                  </a:solidFill>
                  <a:latin typeface="Arial" panose="020B0604020202020204" pitchFamily="34" charset="0"/>
                  <a:cs typeface="Arial" panose="020B0604020202020204" pitchFamily="34" charset="0"/>
                </a:rPr>
                <a:t>O</a:t>
              </a:r>
              <a:r>
                <a:rPr lang="en-US" altLang="en-US" sz="1000" b="1" kern="0" baseline="-25000" dirty="0">
                  <a:solidFill>
                    <a:prstClr val="black"/>
                  </a:solidFill>
                  <a:latin typeface="Arial" panose="020B0604020202020204" pitchFamily="34" charset="0"/>
                  <a:cs typeface="Arial" panose="020B0604020202020204" pitchFamily="34" charset="0"/>
                </a:rPr>
                <a:t>2</a:t>
              </a:r>
              <a:endParaRPr lang="en-US" altLang="en-US" sz="1000" b="1" kern="0" dirty="0">
                <a:solidFill>
                  <a:prstClr val="black"/>
                </a:solidFill>
                <a:latin typeface="Arial" panose="020B0604020202020204" pitchFamily="34" charset="0"/>
                <a:cs typeface="Arial" panose="020B0604020202020204" pitchFamily="34" charset="0"/>
              </a:endParaRPr>
            </a:p>
          </p:txBody>
        </p:sp>
        <p:sp>
          <p:nvSpPr>
            <p:cNvPr id="41" name="Line 24"/>
            <p:cNvSpPr>
              <a:spLocks noChangeShapeType="1"/>
            </p:cNvSpPr>
            <p:nvPr/>
          </p:nvSpPr>
          <p:spPr bwMode="auto">
            <a:xfrm>
              <a:off x="5066156" y="2673348"/>
              <a:ext cx="572228" cy="6523"/>
            </a:xfrm>
            <a:prstGeom prst="line">
              <a:avLst/>
            </a:prstGeom>
            <a:noFill/>
            <a:ln w="28575">
              <a:solidFill>
                <a:srgbClr val="0000FF"/>
              </a:solidFill>
              <a:round/>
              <a:headEnd/>
              <a:tailEnd type="stealth" w="med" len="med"/>
            </a:ln>
            <a:extLst>
              <a:ext uri="{909E8E84-426E-40DD-AFC4-6F175D3DCCD1}">
                <a14:hiddenFill xmlns:a14="http://schemas.microsoft.com/office/drawing/2010/main">
                  <a:noFill/>
                </a14:hiddenFill>
              </a:ext>
            </a:extLst>
          </p:spPr>
          <p:txBody>
            <a:bodyPr/>
            <a:lstStyle/>
            <a:p>
              <a:pPr fontAlgn="auto">
                <a:spcBef>
                  <a:spcPts val="0"/>
                </a:spcBef>
                <a:spcAft>
                  <a:spcPts val="0"/>
                </a:spcAft>
                <a:defRPr/>
              </a:pPr>
              <a:endParaRPr lang="en-US" sz="1000" kern="0" smtClean="0">
                <a:solidFill>
                  <a:prstClr val="black"/>
                </a:solidFill>
                <a:latin typeface="Calibri"/>
              </a:endParaRPr>
            </a:p>
          </p:txBody>
        </p:sp>
        <p:sp>
          <p:nvSpPr>
            <p:cNvPr id="42" name="Text Box 92"/>
            <p:cNvSpPr txBox="1">
              <a:spLocks noChangeArrowheads="1"/>
            </p:cNvSpPr>
            <p:nvPr/>
          </p:nvSpPr>
          <p:spPr bwMode="auto">
            <a:xfrm>
              <a:off x="5903952" y="2990680"/>
              <a:ext cx="1394524" cy="31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r>
                <a:rPr lang="en-US" altLang="en-US" sz="1000" b="1" kern="0" dirty="0">
                  <a:solidFill>
                    <a:prstClr val="black"/>
                  </a:solidFill>
                </a:rPr>
                <a:t>Ultraviolet </a:t>
              </a:r>
            </a:p>
            <a:p>
              <a:pPr algn="ctr" eaLnBrk="1" fontAlgn="auto" hangingPunct="1">
                <a:spcBef>
                  <a:spcPct val="0"/>
                </a:spcBef>
                <a:spcAft>
                  <a:spcPts val="0"/>
                </a:spcAft>
                <a:buFontTx/>
                <a:buNone/>
                <a:defRPr/>
              </a:pPr>
              <a:r>
                <a:rPr lang="en-US" altLang="en-US" sz="1000" b="1" kern="0" dirty="0">
                  <a:solidFill>
                    <a:prstClr val="black"/>
                  </a:solidFill>
                  <a:latin typeface="Arial" panose="020B0604020202020204" pitchFamily="34" charset="0"/>
                  <a:cs typeface="Arial" panose="020B0604020202020204" pitchFamily="34" charset="0"/>
                </a:rPr>
                <a:t>Irradiation</a:t>
              </a:r>
              <a:r>
                <a:rPr lang="en-US" altLang="en-US" sz="1000" b="1" kern="0" dirty="0">
                  <a:solidFill>
                    <a:prstClr val="black"/>
                  </a:solidFill>
                </a:rPr>
                <a:t> System</a:t>
              </a:r>
            </a:p>
          </p:txBody>
        </p:sp>
        <p:sp>
          <p:nvSpPr>
            <p:cNvPr id="43" name="Text Box 96"/>
            <p:cNvSpPr txBox="1">
              <a:spLocks noChangeArrowheads="1"/>
            </p:cNvSpPr>
            <p:nvPr/>
          </p:nvSpPr>
          <p:spPr bwMode="auto">
            <a:xfrm>
              <a:off x="7996669" y="2929303"/>
              <a:ext cx="471956" cy="19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auto" hangingPunct="1">
                <a:spcBef>
                  <a:spcPct val="0"/>
                </a:spcBef>
                <a:spcAft>
                  <a:spcPts val="0"/>
                </a:spcAft>
                <a:buFontTx/>
                <a:buNone/>
                <a:defRPr/>
              </a:pPr>
              <a:r>
                <a:rPr lang="en-US" altLang="en-US" sz="1000" b="1" kern="0" dirty="0" smtClean="0">
                  <a:solidFill>
                    <a:prstClr val="black"/>
                  </a:solidFill>
                </a:rPr>
                <a:t>lime</a:t>
              </a:r>
              <a:endParaRPr lang="en-US" altLang="en-US" sz="1000" b="1" kern="0" dirty="0">
                <a:solidFill>
                  <a:prstClr val="black"/>
                </a:solidFill>
              </a:endParaRPr>
            </a:p>
          </p:txBody>
        </p:sp>
        <p:sp>
          <p:nvSpPr>
            <p:cNvPr id="44" name="Text Box 98"/>
            <p:cNvSpPr txBox="1">
              <a:spLocks noChangeArrowheads="1"/>
            </p:cNvSpPr>
            <p:nvPr/>
          </p:nvSpPr>
          <p:spPr bwMode="auto">
            <a:xfrm>
              <a:off x="152293" y="2319275"/>
              <a:ext cx="695713" cy="19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auto" hangingPunct="1">
                <a:spcBef>
                  <a:spcPct val="0"/>
                </a:spcBef>
                <a:spcAft>
                  <a:spcPts val="0"/>
                </a:spcAft>
                <a:buFontTx/>
                <a:buNone/>
                <a:defRPr/>
              </a:pPr>
              <a:r>
                <a:rPr lang="en-US" altLang="en-US" sz="1000" b="1" kern="0" dirty="0" smtClean="0">
                  <a:solidFill>
                    <a:prstClr val="black"/>
                  </a:solidFill>
                  <a:latin typeface="Arial" panose="020B0604020202020204" pitchFamily="34" charset="0"/>
                  <a:cs typeface="Arial" panose="020B0604020202020204" pitchFamily="34" charset="0"/>
                </a:rPr>
                <a:t>influent</a:t>
              </a:r>
              <a:endParaRPr lang="en-US" altLang="en-US" sz="1000" b="1" kern="0" dirty="0">
                <a:solidFill>
                  <a:prstClr val="black"/>
                </a:solidFill>
                <a:latin typeface="Arial" panose="020B0604020202020204" pitchFamily="34" charset="0"/>
                <a:cs typeface="Arial" panose="020B0604020202020204" pitchFamily="34" charset="0"/>
              </a:endParaRPr>
            </a:p>
          </p:txBody>
        </p:sp>
        <p:sp>
          <p:nvSpPr>
            <p:cNvPr id="45" name="Text Box 100"/>
            <p:cNvSpPr txBox="1">
              <a:spLocks noChangeArrowheads="1"/>
            </p:cNvSpPr>
            <p:nvPr/>
          </p:nvSpPr>
          <p:spPr bwMode="auto">
            <a:xfrm>
              <a:off x="778342" y="2940050"/>
              <a:ext cx="730137" cy="31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r>
                <a:rPr lang="en-US" altLang="en-US" sz="1000" b="1" kern="0" dirty="0">
                  <a:solidFill>
                    <a:prstClr val="black"/>
                  </a:solidFill>
                  <a:latin typeface="Arial" panose="020B0604020202020204" pitchFamily="34" charset="0"/>
                  <a:cs typeface="Arial" panose="020B0604020202020204" pitchFamily="34" charset="0"/>
                </a:rPr>
                <a:t>Filter</a:t>
              </a:r>
            </a:p>
            <a:p>
              <a:pPr algn="ctr" eaLnBrk="1" fontAlgn="auto" hangingPunct="1">
                <a:spcBef>
                  <a:spcPct val="0"/>
                </a:spcBef>
                <a:spcAft>
                  <a:spcPts val="0"/>
                </a:spcAft>
                <a:buFontTx/>
                <a:buNone/>
                <a:defRPr/>
              </a:pPr>
              <a:r>
                <a:rPr lang="en-US" altLang="en-US" sz="1000" b="1" kern="0" dirty="0">
                  <a:solidFill>
                    <a:prstClr val="black"/>
                  </a:solidFill>
                </a:rPr>
                <a:t>Screens</a:t>
              </a:r>
            </a:p>
          </p:txBody>
        </p:sp>
        <p:sp>
          <p:nvSpPr>
            <p:cNvPr id="46" name="Text Box 102"/>
            <p:cNvSpPr txBox="1">
              <a:spLocks noChangeArrowheads="1"/>
            </p:cNvSpPr>
            <p:nvPr/>
          </p:nvSpPr>
          <p:spPr bwMode="auto">
            <a:xfrm>
              <a:off x="1988144" y="2954295"/>
              <a:ext cx="1446161" cy="31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r>
                <a:rPr lang="en-US" altLang="en-US" sz="1000" b="1" kern="0" dirty="0" smtClean="0">
                  <a:solidFill>
                    <a:prstClr val="black"/>
                  </a:solidFill>
                </a:rPr>
                <a:t>Microfiltration (MF)</a:t>
              </a:r>
            </a:p>
            <a:p>
              <a:pPr algn="ctr" eaLnBrk="1" fontAlgn="auto" hangingPunct="1">
                <a:spcBef>
                  <a:spcPct val="0"/>
                </a:spcBef>
                <a:spcAft>
                  <a:spcPts val="0"/>
                </a:spcAft>
                <a:buFontTx/>
                <a:buNone/>
                <a:defRPr/>
              </a:pPr>
              <a:r>
                <a:rPr lang="en-US" altLang="en-US" sz="1000" b="1" kern="0" dirty="0" smtClean="0">
                  <a:solidFill>
                    <a:prstClr val="black"/>
                  </a:solidFill>
                </a:rPr>
                <a:t> </a:t>
              </a:r>
              <a:r>
                <a:rPr lang="en-US" altLang="en-US" sz="1000" b="1" kern="0" dirty="0" smtClean="0">
                  <a:solidFill>
                    <a:prstClr val="black"/>
                  </a:solidFill>
                  <a:latin typeface="Times New Roman" panose="02020603050405020304" pitchFamily="18" charset="0"/>
                  <a:cs typeface="Times New Roman" panose="02020603050405020304" pitchFamily="18" charset="0"/>
                </a:rPr>
                <a:t>process</a:t>
              </a:r>
              <a:endParaRPr lang="en-US" altLang="en-US" sz="1000" b="1" kern="0" dirty="0">
                <a:solidFill>
                  <a:prstClr val="black"/>
                </a:solidFill>
                <a:latin typeface="Times New Roman" panose="02020603050405020304" pitchFamily="18" charset="0"/>
                <a:cs typeface="Times New Roman" panose="02020603050405020304" pitchFamily="18" charset="0"/>
              </a:endParaRPr>
            </a:p>
          </p:txBody>
        </p:sp>
        <p:sp>
          <p:nvSpPr>
            <p:cNvPr id="47" name="Text Box 110"/>
            <p:cNvSpPr txBox="1">
              <a:spLocks noChangeArrowheads="1"/>
            </p:cNvSpPr>
            <p:nvPr/>
          </p:nvSpPr>
          <p:spPr bwMode="auto">
            <a:xfrm>
              <a:off x="3628566" y="2987730"/>
              <a:ext cx="1683688" cy="31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r>
                <a:rPr lang="en-US" altLang="en-US" sz="1000" b="1" kern="0" dirty="0">
                  <a:solidFill>
                    <a:prstClr val="black"/>
                  </a:solidFill>
                </a:rPr>
                <a:t>Reverse </a:t>
              </a:r>
              <a:r>
                <a:rPr lang="en-US" altLang="en-US" sz="1000" b="1" kern="0" dirty="0" smtClean="0">
                  <a:solidFill>
                    <a:prstClr val="black"/>
                  </a:solidFill>
                </a:rPr>
                <a:t>Osmosis (RO)</a:t>
              </a:r>
              <a:endParaRPr lang="en-US" altLang="en-US" sz="1000" b="1" kern="0" dirty="0">
                <a:solidFill>
                  <a:prstClr val="black"/>
                </a:solidFill>
              </a:endParaRPr>
            </a:p>
            <a:p>
              <a:pPr algn="ctr" eaLnBrk="1" fontAlgn="auto" hangingPunct="1">
                <a:spcBef>
                  <a:spcPct val="0"/>
                </a:spcBef>
                <a:spcAft>
                  <a:spcPts val="0"/>
                </a:spcAft>
                <a:buFontTx/>
                <a:buNone/>
                <a:defRPr/>
              </a:pPr>
              <a:r>
                <a:rPr lang="en-US" altLang="en-US" sz="1000" b="1" kern="0" dirty="0" smtClean="0">
                  <a:solidFill>
                    <a:prstClr val="black"/>
                  </a:solidFill>
                </a:rPr>
                <a:t>process</a:t>
              </a:r>
              <a:endParaRPr lang="en-US" altLang="en-US" sz="1000" b="1" kern="0" dirty="0">
                <a:solidFill>
                  <a:prstClr val="black"/>
                </a:solidFill>
              </a:endParaRPr>
            </a:p>
          </p:txBody>
        </p:sp>
        <p:sp>
          <p:nvSpPr>
            <p:cNvPr id="48" name="Text Box 143"/>
            <p:cNvSpPr txBox="1">
              <a:spLocks noChangeArrowheads="1"/>
            </p:cNvSpPr>
            <p:nvPr/>
          </p:nvSpPr>
          <p:spPr bwMode="auto">
            <a:xfrm>
              <a:off x="7294499" y="3177881"/>
              <a:ext cx="1144949" cy="19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auto" hangingPunct="1">
                <a:spcBef>
                  <a:spcPct val="0"/>
                </a:spcBef>
                <a:spcAft>
                  <a:spcPts val="0"/>
                </a:spcAft>
                <a:buFontTx/>
                <a:buNone/>
                <a:defRPr/>
              </a:pPr>
              <a:r>
                <a:rPr lang="en-US" altLang="en-US" sz="1000" b="1" kern="0" dirty="0" err="1" smtClean="0">
                  <a:solidFill>
                    <a:prstClr val="black"/>
                  </a:solidFill>
                </a:rPr>
                <a:t>decarbonation</a:t>
              </a:r>
              <a:endParaRPr lang="en-US" altLang="en-US" sz="1000" b="1" kern="0" dirty="0">
                <a:solidFill>
                  <a:prstClr val="black"/>
                </a:solidFill>
              </a:endParaRPr>
            </a:p>
          </p:txBody>
        </p:sp>
        <p:cxnSp>
          <p:nvCxnSpPr>
            <p:cNvPr id="49" name="AutoShape 17"/>
            <p:cNvCxnSpPr>
              <a:cxnSpLocks noChangeShapeType="1"/>
            </p:cNvCxnSpPr>
            <p:nvPr/>
          </p:nvCxnSpPr>
          <p:spPr bwMode="auto">
            <a:xfrm rot="16200000" flipH="1">
              <a:off x="5063661" y="2344874"/>
              <a:ext cx="533400" cy="1"/>
            </a:xfrm>
            <a:prstGeom prst="bentConnector3">
              <a:avLst>
                <a:gd name="adj1" fmla="val 50000"/>
              </a:avLst>
            </a:prstGeom>
            <a:noFill/>
            <a:ln w="9525">
              <a:solidFill>
                <a:sysClr val="windowText" lastClr="000000"/>
              </a:solidFill>
              <a:miter lim="800000"/>
              <a:headEnd/>
              <a:tailEnd type="triangle" w="med" len="med"/>
            </a:ln>
            <a:extLst>
              <a:ext uri="{909E8E84-426E-40DD-AFC4-6F175D3DCCD1}">
                <a14:hiddenFill xmlns:a14="http://schemas.microsoft.com/office/drawing/2010/main">
                  <a:noFill/>
                </a14:hiddenFill>
              </a:ext>
            </a:extLst>
          </p:spPr>
        </p:cxnSp>
        <p:sp>
          <p:nvSpPr>
            <p:cNvPr id="50" name="Line 24"/>
            <p:cNvSpPr>
              <a:spLocks noChangeShapeType="1"/>
            </p:cNvSpPr>
            <p:nvPr/>
          </p:nvSpPr>
          <p:spPr bwMode="auto">
            <a:xfrm>
              <a:off x="7564336" y="2673350"/>
              <a:ext cx="834571" cy="8066"/>
            </a:xfrm>
            <a:prstGeom prst="line">
              <a:avLst/>
            </a:prstGeom>
            <a:noFill/>
            <a:ln w="28575">
              <a:solidFill>
                <a:srgbClr val="0000FF"/>
              </a:solidFill>
              <a:round/>
              <a:headEnd/>
              <a:tailEnd type="stealth" w="med" len="med"/>
            </a:ln>
            <a:extLst>
              <a:ext uri="{909E8E84-426E-40DD-AFC4-6F175D3DCCD1}">
                <a14:hiddenFill xmlns:a14="http://schemas.microsoft.com/office/drawing/2010/main">
                  <a:noFill/>
                </a14:hiddenFill>
              </a:ext>
            </a:extLst>
          </p:spPr>
          <p:txBody>
            <a:bodyPr/>
            <a:lstStyle/>
            <a:p>
              <a:pPr fontAlgn="auto">
                <a:spcBef>
                  <a:spcPts val="0"/>
                </a:spcBef>
                <a:spcAft>
                  <a:spcPts val="0"/>
                </a:spcAft>
                <a:defRPr/>
              </a:pPr>
              <a:endParaRPr lang="en-US" sz="1000" kern="0" smtClean="0">
                <a:solidFill>
                  <a:prstClr val="black"/>
                </a:solidFill>
                <a:latin typeface="Calibri"/>
              </a:endParaRPr>
            </a:p>
          </p:txBody>
        </p:sp>
        <p:sp>
          <p:nvSpPr>
            <p:cNvPr id="51" name="Text Box 102"/>
            <p:cNvSpPr txBox="1">
              <a:spLocks noChangeArrowheads="1"/>
            </p:cNvSpPr>
            <p:nvPr/>
          </p:nvSpPr>
          <p:spPr bwMode="auto">
            <a:xfrm>
              <a:off x="8408043" y="2438121"/>
              <a:ext cx="924635" cy="43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auto" hangingPunct="1">
                <a:spcBef>
                  <a:spcPct val="0"/>
                </a:spcBef>
                <a:spcAft>
                  <a:spcPts val="0"/>
                </a:spcAft>
                <a:buFontTx/>
                <a:buNone/>
                <a:defRPr/>
              </a:pPr>
              <a:r>
                <a:rPr lang="en-US" altLang="en-US" sz="1000" b="1" kern="0" dirty="0" smtClean="0">
                  <a:solidFill>
                    <a:prstClr val="black"/>
                  </a:solidFill>
                </a:rPr>
                <a:t>AWPF final</a:t>
              </a:r>
            </a:p>
            <a:p>
              <a:pPr algn="ctr" eaLnBrk="1" fontAlgn="auto" hangingPunct="1">
                <a:spcBef>
                  <a:spcPct val="0"/>
                </a:spcBef>
                <a:spcAft>
                  <a:spcPts val="0"/>
                </a:spcAft>
                <a:buFontTx/>
                <a:buNone/>
                <a:defRPr/>
              </a:pPr>
              <a:r>
                <a:rPr lang="en-US" altLang="en-US" sz="1000" b="1" kern="0" dirty="0" smtClean="0">
                  <a:solidFill>
                    <a:prstClr val="black"/>
                  </a:solidFill>
                </a:rPr>
                <a:t> product</a:t>
              </a:r>
            </a:p>
            <a:p>
              <a:pPr algn="ctr" eaLnBrk="1" fontAlgn="auto" hangingPunct="1">
                <a:spcBef>
                  <a:spcPct val="0"/>
                </a:spcBef>
                <a:spcAft>
                  <a:spcPts val="0"/>
                </a:spcAft>
                <a:buFontTx/>
                <a:buNone/>
                <a:defRPr/>
              </a:pPr>
              <a:r>
                <a:rPr lang="en-US" altLang="en-US" sz="1000" b="1" kern="0" dirty="0" smtClean="0">
                  <a:solidFill>
                    <a:prstClr val="black"/>
                  </a:solidFill>
                </a:rPr>
                <a:t> water</a:t>
              </a:r>
              <a:endParaRPr lang="en-US" altLang="en-US" sz="1000" b="1" kern="0" dirty="0">
                <a:solidFill>
                  <a:prstClr val="black"/>
                </a:solidFill>
              </a:endParaRPr>
            </a:p>
          </p:txBody>
        </p:sp>
        <p:sp>
          <p:nvSpPr>
            <p:cNvPr id="52" name="Line 95"/>
            <p:cNvSpPr>
              <a:spLocks noChangeShapeType="1"/>
            </p:cNvSpPr>
            <p:nvPr/>
          </p:nvSpPr>
          <p:spPr bwMode="auto">
            <a:xfrm flipV="1">
              <a:off x="8251325" y="2657494"/>
              <a:ext cx="8373" cy="36905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a:lstStyle/>
            <a:p>
              <a:pPr fontAlgn="auto">
                <a:spcBef>
                  <a:spcPts val="0"/>
                </a:spcBef>
                <a:spcAft>
                  <a:spcPts val="0"/>
                </a:spcAft>
                <a:defRPr/>
              </a:pPr>
              <a:endParaRPr lang="en-US" sz="1000" kern="0" smtClean="0">
                <a:solidFill>
                  <a:prstClr val="black"/>
                </a:solidFill>
                <a:latin typeface="Calibri"/>
              </a:endParaRPr>
            </a:p>
          </p:txBody>
        </p:sp>
        <p:sp>
          <p:nvSpPr>
            <p:cNvPr id="53" name="Line 95"/>
            <p:cNvSpPr>
              <a:spLocks noChangeShapeType="1"/>
            </p:cNvSpPr>
            <p:nvPr/>
          </p:nvSpPr>
          <p:spPr bwMode="auto">
            <a:xfrm flipV="1">
              <a:off x="7717681" y="2681415"/>
              <a:ext cx="0" cy="528008"/>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a:lstStyle/>
            <a:p>
              <a:pPr fontAlgn="auto">
                <a:spcBef>
                  <a:spcPts val="0"/>
                </a:spcBef>
                <a:spcAft>
                  <a:spcPts val="0"/>
                </a:spcAft>
                <a:defRPr/>
              </a:pPr>
              <a:endParaRPr lang="en-US" sz="1000" kern="0" smtClean="0">
                <a:solidFill>
                  <a:prstClr val="black"/>
                </a:solidFill>
                <a:latin typeface="Calibri"/>
              </a:endParaRPr>
            </a:p>
          </p:txBody>
        </p:sp>
        <p:sp>
          <p:nvSpPr>
            <p:cNvPr id="54" name="Line 24"/>
            <p:cNvSpPr>
              <a:spLocks noChangeShapeType="1"/>
            </p:cNvSpPr>
            <p:nvPr/>
          </p:nvSpPr>
          <p:spPr bwMode="auto">
            <a:xfrm>
              <a:off x="1451343" y="2673350"/>
              <a:ext cx="568528" cy="1588"/>
            </a:xfrm>
            <a:prstGeom prst="line">
              <a:avLst/>
            </a:prstGeom>
            <a:noFill/>
            <a:ln w="28575">
              <a:solidFill>
                <a:srgbClr val="0000FF"/>
              </a:solidFill>
              <a:round/>
              <a:headEnd/>
              <a:tailEnd type="stealth" w="med" len="med"/>
            </a:ln>
            <a:extLst>
              <a:ext uri="{909E8E84-426E-40DD-AFC4-6F175D3DCCD1}">
                <a14:hiddenFill xmlns:a14="http://schemas.microsoft.com/office/drawing/2010/main">
                  <a:noFill/>
                </a14:hiddenFill>
              </a:ext>
            </a:extLst>
          </p:spPr>
          <p:txBody>
            <a:bodyPr/>
            <a:lstStyle/>
            <a:p>
              <a:pPr fontAlgn="auto">
                <a:spcBef>
                  <a:spcPts val="0"/>
                </a:spcBef>
                <a:spcAft>
                  <a:spcPts val="0"/>
                </a:spcAft>
                <a:defRPr/>
              </a:pPr>
              <a:endParaRPr lang="en-US" sz="1000" kern="0" smtClean="0">
                <a:solidFill>
                  <a:prstClr val="black"/>
                </a:solidFill>
                <a:latin typeface="Calibri"/>
              </a:endParaRPr>
            </a:p>
          </p:txBody>
        </p:sp>
        <p:sp>
          <p:nvSpPr>
            <p:cNvPr id="55" name="Line 24"/>
            <p:cNvSpPr>
              <a:spLocks noChangeShapeType="1"/>
            </p:cNvSpPr>
            <p:nvPr/>
          </p:nvSpPr>
          <p:spPr bwMode="auto">
            <a:xfrm>
              <a:off x="248510" y="2674938"/>
              <a:ext cx="568528" cy="1588"/>
            </a:xfrm>
            <a:prstGeom prst="line">
              <a:avLst/>
            </a:prstGeom>
            <a:noFill/>
            <a:ln w="28575">
              <a:solidFill>
                <a:srgbClr val="0000FF"/>
              </a:solidFill>
              <a:round/>
              <a:headEnd/>
              <a:tailEnd type="stealth" w="med" len="med"/>
            </a:ln>
            <a:extLst>
              <a:ext uri="{909E8E84-426E-40DD-AFC4-6F175D3DCCD1}">
                <a14:hiddenFill xmlns:a14="http://schemas.microsoft.com/office/drawing/2010/main">
                  <a:noFill/>
                </a14:hiddenFill>
              </a:ext>
            </a:extLst>
          </p:spPr>
          <p:txBody>
            <a:bodyPr/>
            <a:lstStyle/>
            <a:p>
              <a:pPr fontAlgn="auto">
                <a:spcBef>
                  <a:spcPts val="0"/>
                </a:spcBef>
                <a:spcAft>
                  <a:spcPts val="0"/>
                </a:spcAft>
                <a:defRPr/>
              </a:pPr>
              <a:endParaRPr lang="en-US" sz="1000" kern="0" smtClean="0">
                <a:solidFill>
                  <a:prstClr val="black"/>
                </a:solidFill>
                <a:latin typeface="Calibri"/>
              </a:endParaRPr>
            </a:p>
          </p:txBody>
        </p:sp>
      </p:grpSp>
      <p:sp>
        <p:nvSpPr>
          <p:cNvPr id="3" name="Connector 2"/>
          <p:cNvSpPr>
            <a:spLocks noChangeAspect="1"/>
          </p:cNvSpPr>
          <p:nvPr/>
        </p:nvSpPr>
        <p:spPr>
          <a:xfrm>
            <a:off x="410307" y="2998646"/>
            <a:ext cx="594358" cy="594357"/>
          </a:xfrm>
          <a:prstGeom prst="flowChartConnector">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sp>
        <p:nvSpPr>
          <p:cNvPr id="59" name="Connector 58"/>
          <p:cNvSpPr>
            <a:spLocks noChangeAspect="1"/>
          </p:cNvSpPr>
          <p:nvPr/>
        </p:nvSpPr>
        <p:spPr>
          <a:xfrm>
            <a:off x="2061831" y="3894436"/>
            <a:ext cx="1373459" cy="463439"/>
          </a:xfrm>
          <a:prstGeom prst="flowChartConnector">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sp>
        <p:nvSpPr>
          <p:cNvPr id="60" name="Connector 59"/>
          <p:cNvSpPr>
            <a:spLocks noChangeAspect="1"/>
          </p:cNvSpPr>
          <p:nvPr/>
        </p:nvSpPr>
        <p:spPr>
          <a:xfrm>
            <a:off x="3613436" y="3942925"/>
            <a:ext cx="1574520" cy="463439"/>
          </a:xfrm>
          <a:prstGeom prst="flowChartConnector">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sp>
        <p:nvSpPr>
          <p:cNvPr id="58" name="Title 1"/>
          <p:cNvSpPr txBox="1">
            <a:spLocks/>
          </p:cNvSpPr>
          <p:nvPr/>
        </p:nvSpPr>
        <p:spPr>
          <a:xfrm>
            <a:off x="-113411" y="36870"/>
            <a:ext cx="9562845" cy="61970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2000" dirty="0" smtClean="0">
                <a:solidFill>
                  <a:prstClr val="white"/>
                </a:solidFill>
                <a:latin typeface="Helvetica" panose="020B0604020202020204" pitchFamily="34" charset="0"/>
                <a:cs typeface="Helvetica" panose="020B0604020202020204" pitchFamily="34" charset="0"/>
              </a:rPr>
              <a:t>Sampling Microbial Quality at selected steps of </a:t>
            </a:r>
          </a:p>
          <a:p>
            <a:pPr fontAlgn="auto">
              <a:spcAft>
                <a:spcPts val="0"/>
              </a:spcAft>
            </a:pPr>
            <a:r>
              <a:rPr lang="en-US" sz="2000" dirty="0" smtClean="0">
                <a:solidFill>
                  <a:prstClr val="white"/>
                </a:solidFill>
                <a:latin typeface="Helvetica" panose="020B0604020202020204" pitchFamily="34" charset="0"/>
                <a:cs typeface="Helvetica" panose="020B0604020202020204" pitchFamily="34" charset="0"/>
              </a:rPr>
              <a:t>the Water Manufacturing Process</a:t>
            </a:r>
            <a:endParaRPr lang="en-US" sz="2000" dirty="0">
              <a:solidFill>
                <a:prstClr val="white"/>
              </a:solidFill>
              <a:latin typeface="Helvetica" panose="020B0604020202020204" pitchFamily="34" charset="0"/>
              <a:cs typeface="Helvetica" panose="020B0604020202020204" pitchFamily="34" charset="0"/>
            </a:endParaRPr>
          </a:p>
        </p:txBody>
      </p:sp>
      <p:sp>
        <p:nvSpPr>
          <p:cNvPr id="61" name="Rectangle 60"/>
          <p:cNvSpPr/>
          <p:nvPr/>
        </p:nvSpPr>
        <p:spPr>
          <a:xfrm>
            <a:off x="7347911" y="6099048"/>
            <a:ext cx="1796091" cy="758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93839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9" grpId="0" animBg="1"/>
      <p:bldP spid="6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CF05-3F66-CB4E-8936-B7A49973D25D}"/>
              </a:ext>
            </a:extLst>
          </p:cNvPr>
          <p:cNvSpPr>
            <a:spLocks noGrp="1"/>
          </p:cNvSpPr>
          <p:nvPr>
            <p:ph type="title"/>
          </p:nvPr>
        </p:nvSpPr>
        <p:spPr/>
        <p:txBody>
          <a:bodyPr/>
          <a:lstStyle/>
          <a:p>
            <a:r>
              <a:rPr lang="en-US" dirty="0"/>
              <a:t>Multi-kingdom Microbiome analyses</a:t>
            </a:r>
          </a:p>
        </p:txBody>
      </p:sp>
      <p:pic>
        <p:nvPicPr>
          <p:cNvPr id="3" name="Picture 2" descr="RadialTreeChart.png">
            <a:extLst>
              <a:ext uri="{FF2B5EF4-FFF2-40B4-BE49-F238E27FC236}">
                <a16:creationId xmlns:a16="http://schemas.microsoft.com/office/drawing/2014/main" id="{FF8D5786-E521-564D-8E76-E5BF459ED7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0508" y="1338193"/>
            <a:ext cx="1700784" cy="2035639"/>
          </a:xfrm>
          <a:prstGeom prst="rect">
            <a:avLst/>
          </a:prstGeom>
          <a:ln>
            <a:noFill/>
          </a:ln>
        </p:spPr>
      </p:pic>
      <p:sp>
        <p:nvSpPr>
          <p:cNvPr id="4" name="TextBox 3">
            <a:extLst>
              <a:ext uri="{FF2B5EF4-FFF2-40B4-BE49-F238E27FC236}">
                <a16:creationId xmlns:a16="http://schemas.microsoft.com/office/drawing/2014/main" id="{418ED47B-3FF0-9641-AFCB-33A5CA996BC7}"/>
              </a:ext>
            </a:extLst>
          </p:cNvPr>
          <p:cNvSpPr txBox="1"/>
          <p:nvPr/>
        </p:nvSpPr>
        <p:spPr>
          <a:xfrm>
            <a:off x="177657" y="866894"/>
            <a:ext cx="2284001" cy="400110"/>
          </a:xfrm>
          <a:prstGeom prst="rect">
            <a:avLst/>
          </a:prstGeom>
          <a:noFill/>
          <a:ln>
            <a:noFill/>
          </a:ln>
        </p:spPr>
        <p:txBody>
          <a:bodyPr wrap="square" rtlCol="0">
            <a:spAutoFit/>
          </a:bodyPr>
          <a:lstStyle/>
          <a:p>
            <a:pPr algn="ctr" fontAlgn="auto">
              <a:spcBef>
                <a:spcPts val="0"/>
              </a:spcBef>
              <a:spcAft>
                <a:spcPts val="0"/>
              </a:spcAft>
            </a:pPr>
            <a:r>
              <a:rPr lang="en-US" sz="2000" b="1" dirty="0">
                <a:solidFill>
                  <a:prstClr val="black"/>
                </a:solidFill>
                <a:cs typeface="Arial" panose="020B0604020202020204" pitchFamily="34" charset="0"/>
              </a:rPr>
              <a:t>Bacteria</a:t>
            </a:r>
          </a:p>
        </p:txBody>
      </p:sp>
      <p:pic>
        <p:nvPicPr>
          <p:cNvPr id="5" name="Picture 4" descr="RadialTreeChart (3).png">
            <a:extLst>
              <a:ext uri="{FF2B5EF4-FFF2-40B4-BE49-F238E27FC236}">
                <a16:creationId xmlns:a16="http://schemas.microsoft.com/office/drawing/2014/main" id="{E20F375B-8008-934E-B0F2-C2BA4D1D89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42708" y="1415938"/>
            <a:ext cx="1740927" cy="1957899"/>
          </a:xfrm>
          <a:prstGeom prst="rect">
            <a:avLst/>
          </a:prstGeom>
          <a:ln>
            <a:noFill/>
          </a:ln>
        </p:spPr>
      </p:pic>
      <p:sp>
        <p:nvSpPr>
          <p:cNvPr id="6" name="TextBox 5">
            <a:extLst>
              <a:ext uri="{FF2B5EF4-FFF2-40B4-BE49-F238E27FC236}">
                <a16:creationId xmlns:a16="http://schemas.microsoft.com/office/drawing/2014/main" id="{370D695F-E52E-AE47-9A9A-F85F287515F1}"/>
              </a:ext>
            </a:extLst>
          </p:cNvPr>
          <p:cNvSpPr txBox="1"/>
          <p:nvPr/>
        </p:nvSpPr>
        <p:spPr>
          <a:xfrm>
            <a:off x="2342600" y="920645"/>
            <a:ext cx="3344377" cy="400110"/>
          </a:xfrm>
          <a:prstGeom prst="rect">
            <a:avLst/>
          </a:prstGeom>
          <a:noFill/>
          <a:ln>
            <a:noFill/>
          </a:ln>
        </p:spPr>
        <p:txBody>
          <a:bodyPr wrap="none" rtlCol="0">
            <a:spAutoFit/>
          </a:bodyPr>
          <a:lstStyle>
            <a:defPPr>
              <a:defRPr lang="en-US"/>
            </a:defPPr>
            <a:lvl1pPr>
              <a:defRPr>
                <a:latin typeface="Helvetica Neue Light"/>
                <a:cs typeface="Helvetica Neue Light"/>
              </a:defRPr>
            </a:lvl1pPr>
          </a:lstStyle>
          <a:p>
            <a:pPr fontAlgn="auto">
              <a:spcBef>
                <a:spcPts val="0"/>
              </a:spcBef>
              <a:spcAft>
                <a:spcPts val="0"/>
              </a:spcAft>
            </a:pPr>
            <a:r>
              <a:rPr lang="en-US" sz="2000" b="1" dirty="0">
                <a:solidFill>
                  <a:prstClr val="black"/>
                </a:solidFill>
                <a:latin typeface="Arial" panose="020B0604020202020204" pitchFamily="34" charset="0"/>
                <a:cs typeface="Arial" panose="020B0604020202020204" pitchFamily="34" charset="0"/>
              </a:rPr>
              <a:t>Virus</a:t>
            </a:r>
            <a:r>
              <a:rPr lang="en-US" sz="2000" dirty="0">
                <a:solidFill>
                  <a:prstClr val="black"/>
                </a:solidFill>
                <a:latin typeface="Arial" panose="020B0604020202020204" pitchFamily="34" charset="0"/>
                <a:cs typeface="Arial" panose="020B0604020202020204" pitchFamily="34" charset="0"/>
              </a:rPr>
              <a:t> </a:t>
            </a:r>
            <a:r>
              <a:rPr lang="en-US" sz="2000" b="1" dirty="0">
                <a:solidFill>
                  <a:prstClr val="black"/>
                </a:solidFill>
                <a:latin typeface="Arial" panose="020B0604020202020204" pitchFamily="34" charset="0"/>
                <a:cs typeface="Arial" panose="020B0604020202020204" pitchFamily="34" charset="0"/>
              </a:rPr>
              <a:t>and Bacteriophages</a:t>
            </a:r>
          </a:p>
        </p:txBody>
      </p:sp>
      <p:sp>
        <p:nvSpPr>
          <p:cNvPr id="7" name="TextBox 6">
            <a:extLst>
              <a:ext uri="{FF2B5EF4-FFF2-40B4-BE49-F238E27FC236}">
                <a16:creationId xmlns:a16="http://schemas.microsoft.com/office/drawing/2014/main" id="{86CE30CE-1EC7-8249-BA9C-A7BA4FC51470}"/>
              </a:ext>
            </a:extLst>
          </p:cNvPr>
          <p:cNvSpPr txBox="1"/>
          <p:nvPr/>
        </p:nvSpPr>
        <p:spPr>
          <a:xfrm>
            <a:off x="6523332" y="6219602"/>
            <a:ext cx="2628952" cy="707886"/>
          </a:xfrm>
          <a:prstGeom prst="rect">
            <a:avLst/>
          </a:prstGeom>
          <a:solidFill>
            <a:schemeClr val="accent3">
              <a:lumMod val="20000"/>
              <a:lumOff val="80000"/>
            </a:schemeClr>
          </a:solidFill>
        </p:spPr>
        <p:txBody>
          <a:bodyPr wrap="square" rtlCol="0">
            <a:spAutoFit/>
          </a:bodyPr>
          <a:lstStyle/>
          <a:p>
            <a:pPr algn="ctr" fontAlgn="auto">
              <a:spcBef>
                <a:spcPts val="0"/>
              </a:spcBef>
              <a:spcAft>
                <a:spcPts val="0"/>
              </a:spcAft>
            </a:pPr>
            <a:r>
              <a:rPr lang="en-US" sz="2000" b="1" dirty="0">
                <a:solidFill>
                  <a:prstClr val="black"/>
                </a:solidFill>
                <a:cs typeface="Arial" panose="020B0604020202020204" pitchFamily="34" charset="0"/>
              </a:rPr>
              <a:t>Influent (Q1) Water Sample</a:t>
            </a:r>
          </a:p>
        </p:txBody>
      </p:sp>
      <p:pic>
        <p:nvPicPr>
          <p:cNvPr id="8" name="Picture 7" descr="RadialTreeChart (1).png">
            <a:extLst>
              <a:ext uri="{FF2B5EF4-FFF2-40B4-BE49-F238E27FC236}">
                <a16:creationId xmlns:a16="http://schemas.microsoft.com/office/drawing/2014/main" id="{FC8A4352-4DBF-4640-97B7-565BBCC4C35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82882" y="1488851"/>
            <a:ext cx="1652810" cy="1896505"/>
          </a:xfrm>
          <a:prstGeom prst="rect">
            <a:avLst/>
          </a:prstGeom>
          <a:ln>
            <a:noFill/>
          </a:ln>
        </p:spPr>
      </p:pic>
      <p:sp>
        <p:nvSpPr>
          <p:cNvPr id="9" name="TextBox 8">
            <a:extLst>
              <a:ext uri="{FF2B5EF4-FFF2-40B4-BE49-F238E27FC236}">
                <a16:creationId xmlns:a16="http://schemas.microsoft.com/office/drawing/2014/main" id="{418ED47B-3FF0-9641-AFCB-33A5CA996BC7}"/>
              </a:ext>
            </a:extLst>
          </p:cNvPr>
          <p:cNvSpPr txBox="1"/>
          <p:nvPr/>
        </p:nvSpPr>
        <p:spPr>
          <a:xfrm>
            <a:off x="4982884" y="920645"/>
            <a:ext cx="1540448" cy="400110"/>
          </a:xfrm>
          <a:prstGeom prst="rect">
            <a:avLst/>
          </a:prstGeom>
          <a:noFill/>
          <a:ln>
            <a:noFill/>
          </a:ln>
        </p:spPr>
        <p:txBody>
          <a:bodyPr wrap="square" rtlCol="0">
            <a:spAutoFit/>
          </a:bodyPr>
          <a:lstStyle/>
          <a:p>
            <a:pPr algn="ctr" fontAlgn="auto">
              <a:spcBef>
                <a:spcPts val="0"/>
              </a:spcBef>
              <a:spcAft>
                <a:spcPts val="0"/>
              </a:spcAft>
            </a:pPr>
            <a:r>
              <a:rPr lang="en-US" sz="2000" b="1" dirty="0">
                <a:solidFill>
                  <a:prstClr val="black"/>
                </a:solidFill>
                <a:cs typeface="Arial" panose="020B0604020202020204" pitchFamily="34" charset="0"/>
              </a:rPr>
              <a:t>Fungi</a:t>
            </a:r>
          </a:p>
        </p:txBody>
      </p:sp>
      <p:pic>
        <p:nvPicPr>
          <p:cNvPr id="10" name="Picture 9" descr="RadialTreeChart (2).png">
            <a:extLst>
              <a:ext uri="{FF2B5EF4-FFF2-40B4-BE49-F238E27FC236}">
                <a16:creationId xmlns:a16="http://schemas.microsoft.com/office/drawing/2014/main" id="{4977A412-1D05-AD44-B993-4E63DDCD878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024807" y="1415927"/>
            <a:ext cx="1665651" cy="1957898"/>
          </a:xfrm>
          <a:prstGeom prst="rect">
            <a:avLst/>
          </a:prstGeom>
          <a:ln>
            <a:noFill/>
          </a:ln>
        </p:spPr>
      </p:pic>
      <p:sp>
        <p:nvSpPr>
          <p:cNvPr id="11" name="TextBox 10">
            <a:extLst>
              <a:ext uri="{FF2B5EF4-FFF2-40B4-BE49-F238E27FC236}">
                <a16:creationId xmlns:a16="http://schemas.microsoft.com/office/drawing/2014/main" id="{418ED47B-3FF0-9641-AFCB-33A5CA996BC7}"/>
              </a:ext>
            </a:extLst>
          </p:cNvPr>
          <p:cNvSpPr txBox="1"/>
          <p:nvPr/>
        </p:nvSpPr>
        <p:spPr>
          <a:xfrm>
            <a:off x="6911854" y="938075"/>
            <a:ext cx="1540448" cy="400110"/>
          </a:xfrm>
          <a:prstGeom prst="rect">
            <a:avLst/>
          </a:prstGeom>
          <a:noFill/>
          <a:ln>
            <a:noFill/>
          </a:ln>
        </p:spPr>
        <p:txBody>
          <a:bodyPr wrap="square" rtlCol="0">
            <a:spAutoFit/>
          </a:bodyPr>
          <a:lstStyle/>
          <a:p>
            <a:pPr algn="ctr" fontAlgn="auto">
              <a:spcBef>
                <a:spcPts val="0"/>
              </a:spcBef>
              <a:spcAft>
                <a:spcPts val="0"/>
              </a:spcAft>
            </a:pPr>
            <a:r>
              <a:rPr lang="en-US" sz="2000" b="1" dirty="0" err="1" smtClean="0">
                <a:solidFill>
                  <a:prstClr val="black"/>
                </a:solidFill>
                <a:cs typeface="Arial" panose="020B0604020202020204" pitchFamily="34" charset="0"/>
              </a:rPr>
              <a:t>Protists</a:t>
            </a:r>
            <a:endParaRPr lang="en-US" sz="2000" b="1" dirty="0">
              <a:solidFill>
                <a:prstClr val="black"/>
              </a:solidFill>
              <a:cs typeface="Arial" panose="020B0604020202020204" pitchFamily="34" charset="0"/>
            </a:endParaRPr>
          </a:p>
        </p:txBody>
      </p:sp>
      <p:sp>
        <p:nvSpPr>
          <p:cNvPr id="12" name="TextBox 11">
            <a:extLst>
              <a:ext uri="{FF2B5EF4-FFF2-40B4-BE49-F238E27FC236}">
                <a16:creationId xmlns:a16="http://schemas.microsoft.com/office/drawing/2014/main" id="{A3E53B64-AE53-9F49-A887-F9C021D0625B}"/>
              </a:ext>
            </a:extLst>
          </p:cNvPr>
          <p:cNvSpPr txBox="1"/>
          <p:nvPr/>
        </p:nvSpPr>
        <p:spPr>
          <a:xfrm>
            <a:off x="1848144" y="3601700"/>
            <a:ext cx="2284001" cy="707886"/>
          </a:xfrm>
          <a:prstGeom prst="rect">
            <a:avLst/>
          </a:prstGeom>
          <a:noFill/>
          <a:ln>
            <a:noFill/>
          </a:ln>
        </p:spPr>
        <p:txBody>
          <a:bodyPr wrap="square" rtlCol="0">
            <a:spAutoFit/>
          </a:bodyPr>
          <a:lstStyle/>
          <a:p>
            <a:pPr algn="ctr" fontAlgn="auto">
              <a:spcBef>
                <a:spcPts val="0"/>
              </a:spcBef>
              <a:spcAft>
                <a:spcPts val="0"/>
              </a:spcAft>
            </a:pPr>
            <a:r>
              <a:rPr lang="en-US" sz="2000" b="1" dirty="0">
                <a:solidFill>
                  <a:prstClr val="black"/>
                </a:solidFill>
                <a:cs typeface="Arial" panose="020B0604020202020204" pitchFamily="34" charset="0"/>
              </a:rPr>
              <a:t>Community </a:t>
            </a:r>
            <a:r>
              <a:rPr lang="en-US" sz="2000" b="1" dirty="0" err="1">
                <a:solidFill>
                  <a:prstClr val="black"/>
                </a:solidFill>
                <a:cs typeface="Arial" panose="020B0604020202020204" pitchFamily="34" charset="0"/>
              </a:rPr>
              <a:t>Resistome</a:t>
            </a:r>
            <a:endParaRPr lang="en-US" sz="2000" b="1" dirty="0">
              <a:solidFill>
                <a:prstClr val="black"/>
              </a:solidFill>
              <a:cs typeface="Arial" panose="020B0604020202020204" pitchFamily="34" charset="0"/>
            </a:endParaRPr>
          </a:p>
        </p:txBody>
      </p:sp>
      <p:sp>
        <p:nvSpPr>
          <p:cNvPr id="13" name="TextBox 12">
            <a:extLst>
              <a:ext uri="{FF2B5EF4-FFF2-40B4-BE49-F238E27FC236}">
                <a16:creationId xmlns:a16="http://schemas.microsoft.com/office/drawing/2014/main" id="{AF5A0F2F-175C-EC47-9C64-C8BBD066DC94}"/>
              </a:ext>
            </a:extLst>
          </p:cNvPr>
          <p:cNvSpPr txBox="1"/>
          <p:nvPr/>
        </p:nvSpPr>
        <p:spPr>
          <a:xfrm>
            <a:off x="4549620" y="3681738"/>
            <a:ext cx="2284001" cy="400110"/>
          </a:xfrm>
          <a:prstGeom prst="rect">
            <a:avLst/>
          </a:prstGeom>
          <a:noFill/>
          <a:ln>
            <a:noFill/>
          </a:ln>
        </p:spPr>
        <p:txBody>
          <a:bodyPr wrap="square" rtlCol="0">
            <a:spAutoFit/>
          </a:bodyPr>
          <a:lstStyle/>
          <a:p>
            <a:pPr algn="ctr" fontAlgn="auto">
              <a:spcBef>
                <a:spcPts val="0"/>
              </a:spcBef>
              <a:spcAft>
                <a:spcPts val="0"/>
              </a:spcAft>
            </a:pPr>
            <a:r>
              <a:rPr lang="en-US" sz="2000" b="1" dirty="0">
                <a:solidFill>
                  <a:prstClr val="black"/>
                </a:solidFill>
                <a:cs typeface="Arial" panose="020B0604020202020204" pitchFamily="34" charset="0"/>
              </a:rPr>
              <a:t>Virulence Genes</a:t>
            </a:r>
          </a:p>
        </p:txBody>
      </p:sp>
      <p:pic>
        <p:nvPicPr>
          <p:cNvPr id="14" name="Picture 13" descr="RadialTreeChart (7).png">
            <a:extLst>
              <a:ext uri="{FF2B5EF4-FFF2-40B4-BE49-F238E27FC236}">
                <a16:creationId xmlns:a16="http://schemas.microsoft.com/office/drawing/2014/main" id="{B734E416-EC10-E94C-BBF9-6AAF81CAED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046429" y="4079238"/>
            <a:ext cx="1887320" cy="2340431"/>
          </a:xfrm>
          <a:prstGeom prst="rect">
            <a:avLst/>
          </a:prstGeom>
          <a:ln>
            <a:noFill/>
          </a:ln>
        </p:spPr>
      </p:pic>
      <p:pic>
        <p:nvPicPr>
          <p:cNvPr id="15" name="Picture 14" descr="RadialTreeChart (6).png">
            <a:extLst>
              <a:ext uri="{FF2B5EF4-FFF2-40B4-BE49-F238E27FC236}">
                <a16:creationId xmlns:a16="http://schemas.microsoft.com/office/drawing/2014/main" id="{C1D840AE-1869-EE48-8DEC-E2E3FA853E9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850864" y="4240161"/>
            <a:ext cx="1590295" cy="2094802"/>
          </a:xfrm>
          <a:prstGeom prst="rect">
            <a:avLst/>
          </a:prstGeom>
          <a:ln>
            <a:noFill/>
          </a:ln>
        </p:spPr>
      </p:pic>
    </p:spTree>
    <p:extLst>
      <p:ext uri="{BB962C8B-B14F-4D97-AF65-F5344CB8AC3E}">
        <p14:creationId xmlns:p14="http://schemas.microsoft.com/office/powerpoint/2010/main" val="18955348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105"/>
          <p:cNvSpPr/>
          <p:nvPr/>
        </p:nvSpPr>
        <p:spPr>
          <a:xfrm>
            <a:off x="9799682" y="2547928"/>
            <a:ext cx="0" cy="22741"/>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1400">
              <a:solidFill>
                <a:prstClr val="black"/>
              </a:solidFill>
              <a:latin typeface="Calibri"/>
            </a:endParaRPr>
          </a:p>
        </p:txBody>
      </p:sp>
      <p:sp>
        <p:nvSpPr>
          <p:cNvPr id="110" name="pl106"/>
          <p:cNvSpPr/>
          <p:nvPr/>
        </p:nvSpPr>
        <p:spPr>
          <a:xfrm>
            <a:off x="11263600" y="2547928"/>
            <a:ext cx="0" cy="22741"/>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1400">
              <a:solidFill>
                <a:prstClr val="black"/>
              </a:solidFill>
              <a:latin typeface="Calibri"/>
            </a:endParaRPr>
          </a:p>
        </p:txBody>
      </p:sp>
      <p:sp>
        <p:nvSpPr>
          <p:cNvPr id="114" name="tx110"/>
          <p:cNvSpPr/>
          <p:nvPr/>
        </p:nvSpPr>
        <p:spPr>
          <a:xfrm>
            <a:off x="3846710" y="6031804"/>
            <a:ext cx="1983552" cy="548405"/>
          </a:xfrm>
          <a:prstGeom prst="rect">
            <a:avLst/>
          </a:prstGeom>
          <a:noFill/>
        </p:spPr>
        <p:txBody>
          <a:bodyPr wrap="none" lIns="0" tIns="0" rIns="0" bIns="0" anchor="ctr" anchorCtr="1"/>
          <a:lstStyle/>
          <a:p>
            <a:pPr>
              <a:lnSpc>
                <a:spcPts val="1100"/>
              </a:lnSpc>
            </a:pPr>
            <a:r>
              <a:rPr sz="1400" b="1" i="1" dirty="0">
                <a:solidFill>
                  <a:srgbClr val="000000">
                    <a:alpha val="100000"/>
                  </a:srgbClr>
                </a:solidFill>
                <a:latin typeface="Arial"/>
                <a:cs typeface="Arial" panose="020B0604020202020204" pitchFamily="34" charset="0"/>
              </a:rPr>
              <a:t>Relative </a:t>
            </a:r>
            <a:r>
              <a:rPr sz="1400" b="1" i="1" dirty="0" smtClean="0">
                <a:solidFill>
                  <a:srgbClr val="000000">
                    <a:alpha val="100000"/>
                  </a:srgbClr>
                </a:solidFill>
                <a:latin typeface="Arial"/>
                <a:cs typeface="Arial" panose="020B0604020202020204" pitchFamily="34" charset="0"/>
              </a:rPr>
              <a:t>Abundance</a:t>
            </a:r>
            <a:r>
              <a:rPr lang="en-US" sz="1400" b="1" i="1" dirty="0">
                <a:solidFill>
                  <a:srgbClr val="000000">
                    <a:alpha val="100000"/>
                  </a:srgbClr>
                </a:solidFill>
                <a:latin typeface="Arial"/>
                <a:cs typeface="Arial" panose="020B0604020202020204" pitchFamily="34" charset="0"/>
              </a:rPr>
              <a:t>—</a:t>
            </a:r>
            <a:r>
              <a:rPr lang="en-US" sz="1400" b="1" i="1" dirty="0" smtClean="0">
                <a:solidFill>
                  <a:srgbClr val="000000">
                    <a:alpha val="100000"/>
                  </a:srgbClr>
                </a:solidFill>
                <a:latin typeface="Arial"/>
                <a:cs typeface="Arial" panose="020B0604020202020204" pitchFamily="34" charset="0"/>
              </a:rPr>
              <a:t>%</a:t>
            </a:r>
            <a:endParaRPr sz="1400" b="1" i="1" dirty="0">
              <a:solidFill>
                <a:srgbClr val="000000">
                  <a:alpha val="100000"/>
                </a:srgbClr>
              </a:solidFill>
              <a:latin typeface="Arial"/>
              <a:cs typeface="Arial" panose="020B0604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00128"/>
            <a:ext cx="8365734" cy="5031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7"/>
          <p:cNvSpPr txBox="1"/>
          <p:nvPr/>
        </p:nvSpPr>
        <p:spPr>
          <a:xfrm>
            <a:off x="155502" y="108540"/>
            <a:ext cx="898857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r>
              <a:rPr lang="en-US" sz="2400" b="1" dirty="0" smtClean="0">
                <a:solidFill>
                  <a:prstClr val="white"/>
                </a:solidFill>
                <a:cs typeface="Arial" panose="020B0604020202020204" pitchFamily="34" charset="0"/>
              </a:rPr>
              <a:t>Stepwise reduction </a:t>
            </a:r>
            <a:r>
              <a:rPr lang="en-US" sz="2400" b="1" smtClean="0">
                <a:solidFill>
                  <a:prstClr val="white"/>
                </a:solidFill>
                <a:cs typeface="Arial" panose="020B0604020202020204" pitchFamily="34" charset="0"/>
              </a:rPr>
              <a:t>of bacterial </a:t>
            </a:r>
            <a:r>
              <a:rPr lang="en-US" sz="2400" b="1" dirty="0" smtClean="0">
                <a:solidFill>
                  <a:prstClr val="white"/>
                </a:solidFill>
                <a:cs typeface="Arial" panose="020B0604020202020204" pitchFamily="34" charset="0"/>
              </a:rPr>
              <a:t>genera from MF to RO</a:t>
            </a:r>
            <a:endParaRPr lang="en-US" sz="2400" b="1" dirty="0">
              <a:solidFill>
                <a:prstClr val="white"/>
              </a:solidFill>
              <a:cs typeface="Arial" panose="020B0604020202020204" pitchFamily="34" charset="0"/>
            </a:endParaRPr>
          </a:p>
        </p:txBody>
      </p:sp>
      <p:sp>
        <p:nvSpPr>
          <p:cNvPr id="2" name="TextBox 1"/>
          <p:cNvSpPr txBox="1"/>
          <p:nvPr/>
        </p:nvSpPr>
        <p:spPr>
          <a:xfrm>
            <a:off x="6569060" y="4619954"/>
            <a:ext cx="2073870" cy="307777"/>
          </a:xfrm>
          <a:prstGeom prst="rect">
            <a:avLst/>
          </a:prstGeom>
          <a:noFill/>
        </p:spPr>
        <p:txBody>
          <a:bodyPr wrap="square" rtlCol="0">
            <a:spAutoFit/>
          </a:bodyPr>
          <a:lstStyle/>
          <a:p>
            <a:r>
              <a:rPr lang="en-US" sz="1400" dirty="0" smtClean="0">
                <a:solidFill>
                  <a:prstClr val="black"/>
                </a:solidFill>
              </a:rPr>
              <a:t>Microfiltration (MF)</a:t>
            </a:r>
            <a:endParaRPr lang="en-US" sz="1400" dirty="0">
              <a:solidFill>
                <a:prstClr val="black"/>
              </a:solidFill>
            </a:endParaRPr>
          </a:p>
        </p:txBody>
      </p:sp>
      <p:sp>
        <p:nvSpPr>
          <p:cNvPr id="8" name="TextBox 7"/>
          <p:cNvSpPr txBox="1"/>
          <p:nvPr/>
        </p:nvSpPr>
        <p:spPr>
          <a:xfrm>
            <a:off x="3995925" y="5272840"/>
            <a:ext cx="2073870" cy="307777"/>
          </a:xfrm>
          <a:prstGeom prst="rect">
            <a:avLst/>
          </a:prstGeom>
          <a:noFill/>
        </p:spPr>
        <p:txBody>
          <a:bodyPr wrap="square" rtlCol="0">
            <a:spAutoFit/>
          </a:bodyPr>
          <a:lstStyle/>
          <a:p>
            <a:r>
              <a:rPr lang="en-US" sz="1400" dirty="0" smtClean="0">
                <a:solidFill>
                  <a:prstClr val="black"/>
                </a:solidFill>
              </a:rPr>
              <a:t>Reverse Osmosis (RO)</a:t>
            </a:r>
            <a:endParaRPr lang="en-US" sz="1400" dirty="0">
              <a:solidFill>
                <a:prstClr val="black"/>
              </a:solidFill>
            </a:endParaRPr>
          </a:p>
        </p:txBody>
      </p:sp>
      <p:sp>
        <p:nvSpPr>
          <p:cNvPr id="3" name="TextBox 2"/>
          <p:cNvSpPr txBox="1"/>
          <p:nvPr/>
        </p:nvSpPr>
        <p:spPr>
          <a:xfrm>
            <a:off x="7145136" y="5848515"/>
            <a:ext cx="1920250" cy="923330"/>
          </a:xfrm>
          <a:prstGeom prst="rect">
            <a:avLst/>
          </a:prstGeom>
          <a:solidFill>
            <a:schemeClr val="bg1"/>
          </a:solidFill>
        </p:spPr>
        <p:txBody>
          <a:bodyPr wrap="square" rtlCol="0">
            <a:spAutoFit/>
          </a:bodyPr>
          <a:lstStyle/>
          <a:p>
            <a:endParaRPr lang="en-US" dirty="0" smtClean="0">
              <a:solidFill>
                <a:prstClr val="black"/>
              </a:solidFill>
            </a:endParaRPr>
          </a:p>
          <a:p>
            <a:endParaRPr lang="en-US" dirty="0">
              <a:solidFill>
                <a:prstClr val="black"/>
              </a:solidFill>
            </a:endParaRPr>
          </a:p>
          <a:p>
            <a:endParaRPr lang="en-US" dirty="0">
              <a:solidFill>
                <a:prstClr val="black"/>
              </a:solidFill>
            </a:endParaRPr>
          </a:p>
        </p:txBody>
      </p:sp>
    </p:spTree>
    <p:extLst>
      <p:ext uri="{BB962C8B-B14F-4D97-AF65-F5344CB8AC3E}">
        <p14:creationId xmlns:p14="http://schemas.microsoft.com/office/powerpoint/2010/main" val="28400536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7" name="Group 117759"/>
          <p:cNvGrpSpPr>
            <a:grpSpLocks/>
          </p:cNvGrpSpPr>
          <p:nvPr/>
        </p:nvGrpSpPr>
        <p:grpSpPr bwMode="auto">
          <a:xfrm>
            <a:off x="3366775" y="5093178"/>
            <a:ext cx="2907072" cy="1425575"/>
            <a:chOff x="4436891" y="5140948"/>
            <a:chExt cx="3875200" cy="1426106"/>
          </a:xfrm>
        </p:grpSpPr>
        <p:pic>
          <p:nvPicPr>
            <p:cNvPr id="65566" name="Picture 6"/>
            <p:cNvPicPr>
              <a:picLocks noChangeAspect="1" noChangeArrowheads="1"/>
            </p:cNvPicPr>
            <p:nvPr/>
          </p:nvPicPr>
          <p:blipFill>
            <a:blip r:embed="rId2">
              <a:extLst>
                <a:ext uri="{28A0092B-C50C-407E-A947-70E740481C1C}">
                  <a14:useLocalDpi xmlns:a14="http://schemas.microsoft.com/office/drawing/2010/main" val="0"/>
                </a:ext>
              </a:extLst>
            </a:blip>
            <a:srcRect l="3471" t="8102" r="1984" b="4468"/>
            <a:stretch>
              <a:fillRect/>
            </a:stretch>
          </p:blipFill>
          <p:spPr bwMode="auto">
            <a:xfrm>
              <a:off x="4436891" y="5140948"/>
              <a:ext cx="3875200" cy="1426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567" name="Rectangle 10"/>
            <p:cNvSpPr>
              <a:spLocks noChangeArrowheads="1"/>
            </p:cNvSpPr>
            <p:nvPr/>
          </p:nvSpPr>
          <p:spPr bwMode="auto">
            <a:xfrm>
              <a:off x="4788264" y="5222789"/>
              <a:ext cx="1712451" cy="27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pPr>
              <a:r>
                <a:rPr lang="en-US" sz="1200" dirty="0" err="1">
                  <a:solidFill>
                    <a:srgbClr val="000000"/>
                  </a:solidFill>
                  <a:latin typeface="Arial Black" charset="0"/>
                </a:rPr>
                <a:t>RO_biofilm</a:t>
              </a:r>
              <a:r>
                <a:rPr lang="en-US" sz="1200" dirty="0">
                  <a:solidFill>
                    <a:srgbClr val="000000"/>
                  </a:solidFill>
                  <a:latin typeface="Arial Black" charset="0"/>
                </a:rPr>
                <a:t> </a:t>
              </a:r>
            </a:p>
          </p:txBody>
        </p:sp>
      </p:grpSp>
      <p:grpSp>
        <p:nvGrpSpPr>
          <p:cNvPr id="65538" name="Group 7"/>
          <p:cNvGrpSpPr>
            <a:grpSpLocks/>
          </p:cNvGrpSpPr>
          <p:nvPr/>
        </p:nvGrpSpPr>
        <p:grpSpPr bwMode="auto">
          <a:xfrm>
            <a:off x="4980491" y="2895600"/>
            <a:ext cx="4015833" cy="2227370"/>
            <a:chOff x="6771238" y="2863075"/>
            <a:chExt cx="5353028" cy="2225922"/>
          </a:xfrm>
        </p:grpSpPr>
        <p:pic>
          <p:nvPicPr>
            <p:cNvPr id="6556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l="6181" t="6908" r="1015"/>
            <a:stretch>
              <a:fillRect/>
            </a:stretch>
          </p:blipFill>
          <p:spPr bwMode="auto">
            <a:xfrm>
              <a:off x="6883400" y="2863075"/>
              <a:ext cx="5240866" cy="2043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563" name="Rectangle 10"/>
            <p:cNvSpPr>
              <a:spLocks noChangeArrowheads="1"/>
            </p:cNvSpPr>
            <p:nvPr/>
          </p:nvSpPr>
          <p:spPr bwMode="auto">
            <a:xfrm>
              <a:off x="8325645" y="2948549"/>
              <a:ext cx="1996532" cy="26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pPr>
              <a:r>
                <a:rPr lang="en-US" sz="1100" dirty="0" err="1">
                  <a:solidFill>
                    <a:srgbClr val="000000"/>
                  </a:solidFill>
                  <a:latin typeface="Arial Black" charset="0"/>
                </a:rPr>
                <a:t>MF_biofilm</a:t>
              </a:r>
              <a:r>
                <a:rPr lang="en-US" sz="1100" dirty="0">
                  <a:solidFill>
                    <a:srgbClr val="000000"/>
                  </a:solidFill>
                  <a:latin typeface="Arial Black" charset="0"/>
                </a:rPr>
                <a:t> </a:t>
              </a:r>
            </a:p>
          </p:txBody>
        </p:sp>
        <p:sp>
          <p:nvSpPr>
            <p:cNvPr id="65564" name="Rectangle 10"/>
            <p:cNvSpPr>
              <a:spLocks noChangeArrowheads="1"/>
            </p:cNvSpPr>
            <p:nvPr/>
          </p:nvSpPr>
          <p:spPr bwMode="auto">
            <a:xfrm>
              <a:off x="9520765" y="4493873"/>
              <a:ext cx="2080080" cy="2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pPr>
              <a:r>
                <a:rPr lang="en-US" sz="1000" b="1" dirty="0">
                  <a:solidFill>
                    <a:srgbClr val="000000"/>
                  </a:solidFill>
                  <a:latin typeface="Arial Narrow" charset="0"/>
                </a:rPr>
                <a:t>- Adeno virus branch </a:t>
              </a:r>
            </a:p>
          </p:txBody>
        </p:sp>
        <p:sp>
          <p:nvSpPr>
            <p:cNvPr id="65565" name="Rectangle 10"/>
            <p:cNvSpPr>
              <a:spLocks noChangeArrowheads="1"/>
            </p:cNvSpPr>
            <p:nvPr/>
          </p:nvSpPr>
          <p:spPr bwMode="auto">
            <a:xfrm>
              <a:off x="6771238" y="4535359"/>
              <a:ext cx="705249" cy="55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pPr>
              <a:r>
                <a:rPr lang="en-US" sz="1000">
                  <a:solidFill>
                    <a:srgbClr val="000000"/>
                  </a:solidFill>
                  <a:latin typeface="Arial Narrow" charset="0"/>
                </a:rPr>
                <a:t>- </a:t>
              </a:r>
              <a:r>
                <a:rPr lang="en-US" sz="1000" b="1">
                  <a:solidFill>
                    <a:srgbClr val="000000"/>
                  </a:solidFill>
                  <a:latin typeface="Arial Narrow" charset="0"/>
                </a:rPr>
                <a:t>PMMoV </a:t>
              </a:r>
            </a:p>
          </p:txBody>
        </p:sp>
      </p:grpSp>
      <p:grpSp>
        <p:nvGrpSpPr>
          <p:cNvPr id="65539" name="Group 19"/>
          <p:cNvGrpSpPr>
            <a:grpSpLocks/>
          </p:cNvGrpSpPr>
          <p:nvPr/>
        </p:nvGrpSpPr>
        <p:grpSpPr bwMode="auto">
          <a:xfrm>
            <a:off x="3402609" y="1147763"/>
            <a:ext cx="5080529" cy="1784350"/>
            <a:chOff x="5765794" y="1178469"/>
            <a:chExt cx="6475517" cy="1505470"/>
          </a:xfrm>
        </p:grpSpPr>
        <p:pic>
          <p:nvPicPr>
            <p:cNvPr id="6555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5127" t="4247" r="2927" b="5305"/>
            <a:stretch>
              <a:fillRect/>
            </a:stretch>
          </p:blipFill>
          <p:spPr bwMode="auto">
            <a:xfrm flipH="1">
              <a:off x="5980652" y="1178469"/>
              <a:ext cx="5423948" cy="1505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556" name="Rectangle 10"/>
            <p:cNvSpPr>
              <a:spLocks noChangeArrowheads="1"/>
            </p:cNvSpPr>
            <p:nvPr/>
          </p:nvSpPr>
          <p:spPr bwMode="auto">
            <a:xfrm>
              <a:off x="9058656" y="1333990"/>
              <a:ext cx="845775" cy="259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pPr>
              <a:r>
                <a:rPr lang="en-US" sz="1400" dirty="0">
                  <a:solidFill>
                    <a:srgbClr val="000000"/>
                  </a:solidFill>
                  <a:latin typeface="Arial Black" charset="0"/>
                </a:rPr>
                <a:t>Q1 </a:t>
              </a:r>
            </a:p>
          </p:txBody>
        </p:sp>
        <p:grpSp>
          <p:nvGrpSpPr>
            <p:cNvPr id="65557" name="Group 1"/>
            <p:cNvGrpSpPr>
              <a:grpSpLocks/>
            </p:cNvGrpSpPr>
            <p:nvPr/>
          </p:nvGrpSpPr>
          <p:grpSpPr bwMode="auto">
            <a:xfrm>
              <a:off x="5765794" y="2198472"/>
              <a:ext cx="2645263" cy="360139"/>
              <a:chOff x="5926667" y="2173071"/>
              <a:chExt cx="2645263" cy="360139"/>
            </a:xfrm>
          </p:grpSpPr>
          <p:sp>
            <p:nvSpPr>
              <p:cNvPr id="65560" name="Rectangle 10"/>
              <p:cNvSpPr>
                <a:spLocks noChangeArrowheads="1"/>
              </p:cNvSpPr>
              <p:nvPr/>
            </p:nvSpPr>
            <p:spPr bwMode="auto">
              <a:xfrm>
                <a:off x="5926667" y="2173071"/>
                <a:ext cx="2645263" cy="20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pPr>
                <a:r>
                  <a:rPr lang="en-US" sz="1000" dirty="0">
                    <a:solidFill>
                      <a:srgbClr val="000000"/>
                    </a:solidFill>
                    <a:latin typeface="Arial Narrow" charset="0"/>
                  </a:rPr>
                  <a:t>- </a:t>
                </a:r>
                <a:r>
                  <a:rPr lang="en-US" sz="1000" b="1" dirty="0">
                    <a:solidFill>
                      <a:srgbClr val="000000"/>
                    </a:solidFill>
                    <a:latin typeface="Arial Narrow" charset="0"/>
                  </a:rPr>
                  <a:t>Pepper mild motile virus (</a:t>
                </a:r>
                <a:r>
                  <a:rPr lang="en-US" sz="1000" b="1" dirty="0" err="1">
                    <a:solidFill>
                      <a:srgbClr val="000000"/>
                    </a:solidFill>
                    <a:latin typeface="Arial Narrow" charset="0"/>
                  </a:rPr>
                  <a:t>PMMoV</a:t>
                </a:r>
                <a:r>
                  <a:rPr lang="en-US" sz="1000" b="1" dirty="0">
                    <a:solidFill>
                      <a:srgbClr val="000000"/>
                    </a:solidFill>
                    <a:latin typeface="Arial Narrow" charset="0"/>
                  </a:rPr>
                  <a:t>) </a:t>
                </a:r>
              </a:p>
            </p:txBody>
          </p:sp>
          <p:sp>
            <p:nvSpPr>
              <p:cNvPr id="65561" name="Rectangle 10"/>
              <p:cNvSpPr>
                <a:spLocks noChangeArrowheads="1"/>
              </p:cNvSpPr>
              <p:nvPr/>
            </p:nvSpPr>
            <p:spPr bwMode="auto">
              <a:xfrm>
                <a:off x="5935128" y="2325471"/>
                <a:ext cx="1799286" cy="20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pPr>
                <a:r>
                  <a:rPr lang="en-US" sz="1000" dirty="0">
                    <a:solidFill>
                      <a:srgbClr val="000000"/>
                    </a:solidFill>
                    <a:latin typeface="Arial Narrow" charset="0"/>
                  </a:rPr>
                  <a:t>- </a:t>
                </a:r>
                <a:r>
                  <a:rPr lang="en-US" sz="1000" b="1" dirty="0">
                    <a:solidFill>
                      <a:srgbClr val="000000"/>
                    </a:solidFill>
                    <a:latin typeface="Arial Narrow" charset="0"/>
                  </a:rPr>
                  <a:t>Adeno virus branch </a:t>
                </a:r>
              </a:p>
            </p:txBody>
          </p:sp>
        </p:grpSp>
        <p:sp>
          <p:nvSpPr>
            <p:cNvPr id="65558" name="Rectangle 10"/>
            <p:cNvSpPr>
              <a:spLocks noChangeArrowheads="1"/>
            </p:cNvSpPr>
            <p:nvPr/>
          </p:nvSpPr>
          <p:spPr bwMode="auto">
            <a:xfrm>
              <a:off x="11018528" y="1711773"/>
              <a:ext cx="1222783" cy="33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pPr>
              <a:r>
                <a:rPr lang="en-US" sz="1000">
                  <a:solidFill>
                    <a:srgbClr val="000000"/>
                  </a:solidFill>
                  <a:latin typeface="Arial Narrow" charset="0"/>
                </a:rPr>
                <a:t>- </a:t>
              </a:r>
              <a:r>
                <a:rPr lang="en-US" sz="1000" b="1">
                  <a:solidFill>
                    <a:srgbClr val="000000"/>
                  </a:solidFill>
                  <a:latin typeface="Arial Narrow" charset="0"/>
                </a:rPr>
                <a:t>Rhino virus branch  </a:t>
              </a:r>
            </a:p>
          </p:txBody>
        </p:sp>
        <p:sp>
          <p:nvSpPr>
            <p:cNvPr id="65559" name="Rectangle 10"/>
            <p:cNvSpPr>
              <a:spLocks noChangeArrowheads="1"/>
            </p:cNvSpPr>
            <p:nvPr/>
          </p:nvSpPr>
          <p:spPr bwMode="auto">
            <a:xfrm>
              <a:off x="8063361" y="2285954"/>
              <a:ext cx="1416822" cy="20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pPr>
              <a:r>
                <a:rPr lang="en-US" sz="1000" i="1" dirty="0">
                  <a:solidFill>
                    <a:srgbClr val="000000"/>
                  </a:solidFill>
                  <a:latin typeface="Arial Narrow" charset="0"/>
                </a:rPr>
                <a:t>- </a:t>
              </a:r>
              <a:r>
                <a:rPr lang="en-US" sz="1000" b="1" i="1" dirty="0">
                  <a:solidFill>
                    <a:srgbClr val="000000"/>
                  </a:solidFill>
                  <a:latin typeface="Arial Narrow" charset="0"/>
                </a:rPr>
                <a:t>E. coli </a:t>
              </a:r>
              <a:r>
                <a:rPr lang="en-US" sz="1000" b="1" dirty="0">
                  <a:solidFill>
                    <a:srgbClr val="000000"/>
                  </a:solidFill>
                  <a:latin typeface="Arial Narrow" charset="0"/>
                </a:rPr>
                <a:t>phage </a:t>
              </a:r>
            </a:p>
          </p:txBody>
        </p:sp>
      </p:grpSp>
      <p:grpSp>
        <p:nvGrpSpPr>
          <p:cNvPr id="65540" name="Group 27"/>
          <p:cNvGrpSpPr>
            <a:grpSpLocks/>
          </p:cNvGrpSpPr>
          <p:nvPr/>
        </p:nvGrpSpPr>
        <p:grpSpPr bwMode="auto">
          <a:xfrm>
            <a:off x="8258880" y="968595"/>
            <a:ext cx="780318" cy="587553"/>
            <a:chOff x="11147504" y="2678102"/>
            <a:chExt cx="740028" cy="587954"/>
          </a:xfrm>
        </p:grpSpPr>
        <p:sp>
          <p:nvSpPr>
            <p:cNvPr id="3" name="Oval 2"/>
            <p:cNvSpPr/>
            <p:nvPr/>
          </p:nvSpPr>
          <p:spPr>
            <a:xfrm>
              <a:off x="11147504" y="2763886"/>
              <a:ext cx="58758" cy="9849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grpSp>
          <p:nvGrpSpPr>
            <p:cNvPr id="65547" name="Group 26"/>
            <p:cNvGrpSpPr>
              <a:grpSpLocks/>
            </p:cNvGrpSpPr>
            <p:nvPr/>
          </p:nvGrpSpPr>
          <p:grpSpPr bwMode="auto">
            <a:xfrm>
              <a:off x="11158621" y="2678102"/>
              <a:ext cx="728911" cy="587954"/>
              <a:chOff x="11158621" y="2678102"/>
              <a:chExt cx="728911" cy="587954"/>
            </a:xfrm>
          </p:grpSpPr>
          <p:sp>
            <p:nvSpPr>
              <p:cNvPr id="65548" name="Rectangle 14"/>
              <p:cNvSpPr>
                <a:spLocks noChangeArrowheads="1"/>
              </p:cNvSpPr>
              <p:nvPr/>
            </p:nvSpPr>
            <p:spPr bwMode="auto">
              <a:xfrm>
                <a:off x="11175998" y="2678102"/>
                <a:ext cx="531736" cy="26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pPr>
                <a:r>
                  <a:rPr lang="en-US" sz="900">
                    <a:solidFill>
                      <a:srgbClr val="000000"/>
                    </a:solidFill>
                    <a:latin typeface="Arial Black" charset="0"/>
                  </a:rPr>
                  <a:t>DNA</a:t>
                </a:r>
                <a:r>
                  <a:rPr lang="en-US" sz="1100">
                    <a:solidFill>
                      <a:srgbClr val="000000"/>
                    </a:solidFill>
                    <a:latin typeface="Arial Black" charset="0"/>
                  </a:rPr>
                  <a:t> </a:t>
                </a:r>
              </a:p>
            </p:txBody>
          </p:sp>
          <p:grpSp>
            <p:nvGrpSpPr>
              <p:cNvPr id="65549" name="Group 3"/>
              <p:cNvGrpSpPr>
                <a:grpSpLocks/>
              </p:cNvGrpSpPr>
              <p:nvPr/>
            </p:nvGrpSpPr>
            <p:grpSpPr bwMode="auto">
              <a:xfrm>
                <a:off x="11158621" y="2832718"/>
                <a:ext cx="728911" cy="261788"/>
                <a:chOff x="11322006" y="2813454"/>
                <a:chExt cx="728911" cy="261788"/>
              </a:xfrm>
            </p:grpSpPr>
            <p:sp>
              <p:nvSpPr>
                <p:cNvPr id="29" name="Oval 28"/>
                <p:cNvSpPr/>
                <p:nvPr/>
              </p:nvSpPr>
              <p:spPr>
                <a:xfrm>
                  <a:off x="11322006" y="2916188"/>
                  <a:ext cx="58757" cy="9849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5554" name="Rectangle 10"/>
                <p:cNvSpPr>
                  <a:spLocks noChangeArrowheads="1"/>
                </p:cNvSpPr>
                <p:nvPr/>
              </p:nvSpPr>
              <p:spPr bwMode="auto">
                <a:xfrm>
                  <a:off x="11341380" y="2813454"/>
                  <a:ext cx="709537" cy="26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pPr>
                  <a:r>
                    <a:rPr lang="en-US" sz="900" dirty="0">
                      <a:solidFill>
                        <a:srgbClr val="000000"/>
                      </a:solidFill>
                      <a:latin typeface="Arial Black" charset="0"/>
                    </a:rPr>
                    <a:t>cDNA</a:t>
                  </a:r>
                  <a:r>
                    <a:rPr lang="en-US" sz="1100" dirty="0">
                      <a:solidFill>
                        <a:srgbClr val="000000"/>
                      </a:solidFill>
                      <a:latin typeface="Arial Black" charset="0"/>
                    </a:rPr>
                    <a:t> </a:t>
                  </a:r>
                </a:p>
              </p:txBody>
            </p:sp>
          </p:grpSp>
          <p:grpSp>
            <p:nvGrpSpPr>
              <p:cNvPr id="65550" name="Group 5"/>
              <p:cNvGrpSpPr>
                <a:grpSpLocks/>
              </p:cNvGrpSpPr>
              <p:nvPr/>
            </p:nvGrpSpPr>
            <p:grpSpPr bwMode="auto">
              <a:xfrm>
                <a:off x="11169737" y="3004268"/>
                <a:ext cx="582982" cy="261788"/>
                <a:chOff x="11485522" y="3004268"/>
                <a:chExt cx="582982" cy="261788"/>
              </a:xfrm>
            </p:grpSpPr>
            <p:sp>
              <p:nvSpPr>
                <p:cNvPr id="65551" name="Rectangle 10"/>
                <p:cNvSpPr>
                  <a:spLocks noChangeArrowheads="1"/>
                </p:cNvSpPr>
                <p:nvPr/>
              </p:nvSpPr>
              <p:spPr bwMode="auto">
                <a:xfrm>
                  <a:off x="11512024" y="3004268"/>
                  <a:ext cx="556480" cy="26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pPr>
                  <a:r>
                    <a:rPr lang="en-US" sz="900">
                      <a:solidFill>
                        <a:srgbClr val="000000"/>
                      </a:solidFill>
                      <a:latin typeface="Arial Black" charset="0"/>
                    </a:rPr>
                    <a:t>both</a:t>
                  </a:r>
                  <a:r>
                    <a:rPr lang="en-US" sz="1100">
                      <a:solidFill>
                        <a:srgbClr val="000000"/>
                      </a:solidFill>
                      <a:latin typeface="Arial Black" charset="0"/>
                    </a:rPr>
                    <a:t> </a:t>
                  </a:r>
                </a:p>
              </p:txBody>
            </p:sp>
            <p:sp>
              <p:nvSpPr>
                <p:cNvPr id="31" name="Oval 30"/>
                <p:cNvSpPr/>
                <p:nvPr/>
              </p:nvSpPr>
              <p:spPr>
                <a:xfrm>
                  <a:off x="11485522" y="3091134"/>
                  <a:ext cx="58758" cy="98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grpSp>
        </p:grpSp>
      </p:grpSp>
      <p:sp>
        <p:nvSpPr>
          <p:cNvPr id="65541" name="Rectangle 10"/>
          <p:cNvSpPr>
            <a:spLocks noChangeArrowheads="1"/>
          </p:cNvSpPr>
          <p:nvPr/>
        </p:nvSpPr>
        <p:spPr bwMode="auto">
          <a:xfrm>
            <a:off x="5067430" y="922452"/>
            <a:ext cx="24985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pPr>
            <a:r>
              <a:rPr lang="en-US" sz="1100">
                <a:solidFill>
                  <a:srgbClr val="000000"/>
                </a:solidFill>
                <a:latin typeface="Arial Black" charset="0"/>
              </a:rPr>
              <a:t>Genera of virus and phage DNA &amp; cDNA </a:t>
            </a:r>
          </a:p>
        </p:txBody>
      </p:sp>
      <p:sp>
        <p:nvSpPr>
          <p:cNvPr id="65542" name="Rectangle 10"/>
          <p:cNvSpPr>
            <a:spLocks noChangeArrowheads="1"/>
          </p:cNvSpPr>
          <p:nvPr/>
        </p:nvSpPr>
        <p:spPr bwMode="auto">
          <a:xfrm>
            <a:off x="7061165" y="4723334"/>
            <a:ext cx="1450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pPr>
            <a:r>
              <a:rPr lang="en-US" sz="1000" i="1" dirty="0">
                <a:solidFill>
                  <a:srgbClr val="000000"/>
                </a:solidFill>
                <a:latin typeface="Arial Narrow" charset="0"/>
              </a:rPr>
              <a:t>- </a:t>
            </a:r>
            <a:r>
              <a:rPr lang="en-US" sz="1000" b="1" i="1" dirty="0">
                <a:solidFill>
                  <a:srgbClr val="000000"/>
                </a:solidFill>
                <a:latin typeface="Arial Narrow" charset="0"/>
              </a:rPr>
              <a:t>E. coli </a:t>
            </a:r>
            <a:r>
              <a:rPr lang="en-US" sz="1000" b="1" dirty="0">
                <a:solidFill>
                  <a:srgbClr val="000000"/>
                </a:solidFill>
                <a:latin typeface="Arial Narrow" charset="0"/>
              </a:rPr>
              <a:t>phage </a:t>
            </a:r>
          </a:p>
        </p:txBody>
      </p:sp>
      <p:sp>
        <p:nvSpPr>
          <p:cNvPr id="42" name="Rectangle 41"/>
          <p:cNvSpPr/>
          <p:nvPr/>
        </p:nvSpPr>
        <p:spPr>
          <a:xfrm>
            <a:off x="4915001" y="6323491"/>
            <a:ext cx="4140870" cy="409575"/>
          </a:xfrm>
          <a:prstGeom prst="rect">
            <a:avLst/>
          </a:prstGeom>
          <a:solidFill>
            <a:schemeClr val="bg2">
              <a:lumMod val="9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50" dirty="0">
                <a:solidFill>
                  <a:prstClr val="black"/>
                </a:solidFill>
                <a:latin typeface="Arial Black" panose="020B0A04020102020204" pitchFamily="34" charset="0"/>
              </a:rPr>
              <a:t>Predominately bacteriophage identified in all samples</a:t>
            </a:r>
          </a:p>
        </p:txBody>
      </p:sp>
      <p:sp>
        <p:nvSpPr>
          <p:cNvPr id="65544" name="Title 1"/>
          <p:cNvSpPr>
            <a:spLocks noGrp="1"/>
          </p:cNvSpPr>
          <p:nvPr>
            <p:ph type="title"/>
          </p:nvPr>
        </p:nvSpPr>
        <p:spPr>
          <a:xfrm>
            <a:off x="135768" y="46541"/>
            <a:ext cx="8199922" cy="795337"/>
          </a:xfrm>
        </p:spPr>
        <p:txBody>
          <a:bodyPr/>
          <a:lstStyle/>
          <a:p>
            <a:pPr eaLnBrk="1" hangingPunct="1"/>
            <a:r>
              <a:rPr lang="en-US" sz="4800" b="1" dirty="0">
                <a:solidFill>
                  <a:srgbClr val="000000"/>
                </a:solidFill>
                <a:latin typeface="Arial Black" charset="0"/>
                <a:cs typeface="Helvetica" charset="0"/>
              </a:rPr>
              <a:t>Viral diversity  </a:t>
            </a:r>
          </a:p>
        </p:txBody>
      </p:sp>
      <p:pic>
        <p:nvPicPr>
          <p:cNvPr id="67594" name="Picture 12"/>
          <p:cNvPicPr>
            <a:picLocks noChangeAspect="1" noChangeArrowheads="1"/>
          </p:cNvPicPr>
          <p:nvPr/>
        </p:nvPicPr>
        <p:blipFill rotWithShape="1">
          <a:blip r:embed="rId5">
            <a:extLst>
              <a:ext uri="{28A0092B-C50C-407E-A947-70E740481C1C}">
                <a14:useLocalDpi xmlns:a14="http://schemas.microsoft.com/office/drawing/2010/main" val="0"/>
              </a:ext>
            </a:extLst>
          </a:blip>
          <a:srcRect r="15288"/>
          <a:stretch/>
        </p:blipFill>
        <p:spPr bwMode="auto">
          <a:xfrm>
            <a:off x="135876" y="1274763"/>
            <a:ext cx="326673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16201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8" name="Group 577"/>
          <p:cNvGrpSpPr>
            <a:grpSpLocks noChangeAspect="1"/>
          </p:cNvGrpSpPr>
          <p:nvPr/>
        </p:nvGrpSpPr>
        <p:grpSpPr>
          <a:xfrm>
            <a:off x="179402" y="969903"/>
            <a:ext cx="6564625" cy="4572000"/>
            <a:chOff x="704307" y="458735"/>
            <a:chExt cx="5512233" cy="3672731"/>
          </a:xfrm>
        </p:grpSpPr>
        <p:sp>
          <p:nvSpPr>
            <p:cNvPr id="579" name="TextBox 578"/>
            <p:cNvSpPr txBox="1"/>
            <p:nvPr/>
          </p:nvSpPr>
          <p:spPr>
            <a:xfrm>
              <a:off x="904765" y="458735"/>
              <a:ext cx="391961" cy="296688"/>
            </a:xfrm>
            <a:prstGeom prst="rect">
              <a:avLst/>
            </a:prstGeom>
            <a:noFill/>
          </p:spPr>
          <p:txBody>
            <a:bodyPr wrap="none" rtlCol="0">
              <a:spAutoFit/>
            </a:bodyPr>
            <a:lstStyle/>
            <a:p>
              <a:r>
                <a:rPr lang="en-US" dirty="0" smtClean="0">
                  <a:solidFill>
                    <a:prstClr val="black"/>
                  </a:solidFill>
                </a:rPr>
                <a:t>(a)</a:t>
              </a:r>
              <a:endParaRPr lang="en-US" dirty="0">
                <a:solidFill>
                  <a:prstClr val="black"/>
                </a:solidFill>
              </a:endParaRPr>
            </a:p>
          </p:txBody>
        </p:sp>
        <p:grpSp>
          <p:nvGrpSpPr>
            <p:cNvPr id="584" name="Group 583"/>
            <p:cNvGrpSpPr/>
            <p:nvPr/>
          </p:nvGrpSpPr>
          <p:grpSpPr>
            <a:xfrm>
              <a:off x="704307" y="458735"/>
              <a:ext cx="5512233" cy="3672731"/>
              <a:chOff x="1332633" y="327908"/>
              <a:chExt cx="6530526" cy="4533200"/>
            </a:xfrm>
          </p:grpSpPr>
          <p:grpSp>
            <p:nvGrpSpPr>
              <p:cNvPr id="593" name="Group 592"/>
              <p:cNvGrpSpPr/>
              <p:nvPr/>
            </p:nvGrpSpPr>
            <p:grpSpPr>
              <a:xfrm>
                <a:off x="1332633" y="327908"/>
                <a:ext cx="6530526" cy="4533200"/>
                <a:chOff x="1332633" y="327908"/>
                <a:chExt cx="6530526" cy="4533200"/>
              </a:xfrm>
            </p:grpSpPr>
            <p:grpSp>
              <p:nvGrpSpPr>
                <p:cNvPr id="595" name="Group 594"/>
                <p:cNvGrpSpPr/>
                <p:nvPr/>
              </p:nvGrpSpPr>
              <p:grpSpPr>
                <a:xfrm>
                  <a:off x="1332633" y="327908"/>
                  <a:ext cx="4844270" cy="4533200"/>
                  <a:chOff x="1324166" y="327908"/>
                  <a:chExt cx="4844270" cy="4533200"/>
                </a:xfrm>
              </p:grpSpPr>
              <p:pic>
                <p:nvPicPr>
                  <p:cNvPr id="602" name="Picture 601"/>
                  <p:cNvPicPr>
                    <a:picLocks noChangeAspect="1"/>
                  </p:cNvPicPr>
                  <p:nvPr/>
                </p:nvPicPr>
                <p:blipFill rotWithShape="1">
                  <a:blip r:embed="rId3" cstate="print">
                    <a:extLst>
                      <a:ext uri="{28A0092B-C50C-407E-A947-70E740481C1C}">
                        <a14:useLocalDpi xmlns:a14="http://schemas.microsoft.com/office/drawing/2010/main" val="0"/>
                      </a:ext>
                    </a:extLst>
                  </a:blip>
                  <a:srcRect l="14097"/>
                  <a:stretch/>
                </p:blipFill>
                <p:spPr>
                  <a:xfrm>
                    <a:off x="1352913" y="327908"/>
                    <a:ext cx="4815523" cy="4533200"/>
                  </a:xfrm>
                  <a:prstGeom prst="rect">
                    <a:avLst/>
                  </a:prstGeom>
                </p:spPr>
              </p:pic>
              <p:sp>
                <p:nvSpPr>
                  <p:cNvPr id="603" name="Rectangle 602"/>
                  <p:cNvSpPr/>
                  <p:nvPr/>
                </p:nvSpPr>
                <p:spPr>
                  <a:xfrm>
                    <a:off x="1324166" y="3186473"/>
                    <a:ext cx="23748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4" name="Rectangle 603"/>
                  <p:cNvSpPr/>
                  <p:nvPr/>
                </p:nvSpPr>
                <p:spPr>
                  <a:xfrm>
                    <a:off x="2404532" y="770467"/>
                    <a:ext cx="23748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5" name="Rectangle 604"/>
                  <p:cNvSpPr/>
                  <p:nvPr/>
                </p:nvSpPr>
                <p:spPr>
                  <a:xfrm>
                    <a:off x="3454398" y="448733"/>
                    <a:ext cx="23748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96" name="TextBox 595"/>
                <p:cNvSpPr txBox="1"/>
                <p:nvPr/>
              </p:nvSpPr>
              <p:spPr>
                <a:xfrm>
                  <a:off x="5749894" y="1015708"/>
                  <a:ext cx="2113265" cy="198357"/>
                </a:xfrm>
                <a:prstGeom prst="rect">
                  <a:avLst/>
                </a:prstGeom>
                <a:noFill/>
              </p:spPr>
              <p:txBody>
                <a:bodyPr wrap="none" rtlCol="0">
                  <a:spAutoFit/>
                </a:bodyPr>
                <a:lstStyle/>
                <a:p>
                  <a:r>
                    <a:rPr lang="en-US" sz="700" b="1" dirty="0" smtClean="0">
                      <a:solidFill>
                        <a:srgbClr val="000000"/>
                      </a:solidFill>
                      <a:cs typeface="Arial" panose="020B0604020202020204" pitchFamily="34" charset="0"/>
                    </a:rPr>
                    <a:t>Input water from sewage treatment plant (Q1)</a:t>
                  </a:r>
                </a:p>
              </p:txBody>
            </p:sp>
            <p:sp>
              <p:nvSpPr>
                <p:cNvPr id="597" name="TextBox 596"/>
                <p:cNvSpPr txBox="1"/>
                <p:nvPr/>
              </p:nvSpPr>
              <p:spPr>
                <a:xfrm>
                  <a:off x="5723806" y="1246361"/>
                  <a:ext cx="1319116" cy="198357"/>
                </a:xfrm>
                <a:prstGeom prst="rect">
                  <a:avLst/>
                </a:prstGeom>
                <a:noFill/>
              </p:spPr>
              <p:txBody>
                <a:bodyPr wrap="none" rtlCol="0">
                  <a:spAutoFit/>
                </a:bodyPr>
                <a:lstStyle/>
                <a:p>
                  <a:r>
                    <a:rPr lang="en-US" sz="700" b="1" dirty="0" smtClean="0">
                      <a:solidFill>
                        <a:srgbClr val="000000"/>
                      </a:solidFill>
                      <a:cs typeface="Arial" panose="020B0604020202020204" pitchFamily="34" charset="0"/>
                    </a:rPr>
                    <a:t>Microfiltration (MF) biofilm</a:t>
                  </a:r>
                  <a:endParaRPr lang="en-US" sz="700" b="1" dirty="0">
                    <a:solidFill>
                      <a:srgbClr val="000000"/>
                    </a:solidFill>
                    <a:cs typeface="Arial" panose="020B0604020202020204" pitchFamily="34" charset="0"/>
                  </a:endParaRPr>
                </a:p>
              </p:txBody>
            </p:sp>
            <p:sp>
              <p:nvSpPr>
                <p:cNvPr id="598" name="TextBox 597"/>
                <p:cNvSpPr txBox="1"/>
                <p:nvPr/>
              </p:nvSpPr>
              <p:spPr>
                <a:xfrm>
                  <a:off x="5733740" y="1492299"/>
                  <a:ext cx="1529613" cy="198357"/>
                </a:xfrm>
                <a:prstGeom prst="rect">
                  <a:avLst/>
                </a:prstGeom>
                <a:noFill/>
              </p:spPr>
              <p:txBody>
                <a:bodyPr wrap="none" rtlCol="0">
                  <a:spAutoFit/>
                </a:bodyPr>
                <a:lstStyle/>
                <a:p>
                  <a:r>
                    <a:rPr lang="en-US" sz="700" b="1" dirty="0" smtClean="0">
                      <a:solidFill>
                        <a:srgbClr val="000000"/>
                      </a:solidFill>
                      <a:cs typeface="Arial" panose="020B0604020202020204" pitchFamily="34" charset="0"/>
                    </a:rPr>
                    <a:t>Reverse Osmosis (RO) - biofilm</a:t>
                  </a:r>
                  <a:endParaRPr lang="en-US" sz="700" b="1" dirty="0">
                    <a:solidFill>
                      <a:srgbClr val="000000"/>
                    </a:solidFill>
                    <a:cs typeface="Arial" panose="020B0604020202020204" pitchFamily="34" charset="0"/>
                  </a:endParaRPr>
                </a:p>
              </p:txBody>
            </p:sp>
            <p:sp>
              <p:nvSpPr>
                <p:cNvPr id="599" name="Rectangle 598"/>
                <p:cNvSpPr/>
                <p:nvPr/>
              </p:nvSpPr>
              <p:spPr>
                <a:xfrm>
                  <a:off x="5564366" y="1055762"/>
                  <a:ext cx="228601" cy="1816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0" name="Rectangle 599"/>
                <p:cNvSpPr/>
                <p:nvPr/>
              </p:nvSpPr>
              <p:spPr>
                <a:xfrm>
                  <a:off x="5564366" y="1294447"/>
                  <a:ext cx="228601" cy="181690"/>
                </a:xfrm>
                <a:prstGeom prst="rect">
                  <a:avLst/>
                </a:prstGeom>
                <a:solidFill>
                  <a:srgbClr val="3A074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1" name="Rectangle 600"/>
                <p:cNvSpPr/>
                <p:nvPr/>
              </p:nvSpPr>
              <p:spPr>
                <a:xfrm>
                  <a:off x="5564366" y="1525710"/>
                  <a:ext cx="228601" cy="18169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94" name="Rectangle 593"/>
              <p:cNvSpPr/>
              <p:nvPr/>
            </p:nvSpPr>
            <p:spPr>
              <a:xfrm>
                <a:off x="6731000" y="2624669"/>
                <a:ext cx="447182" cy="626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82" name="Rectangle 581"/>
            <p:cNvSpPr/>
            <p:nvPr/>
          </p:nvSpPr>
          <p:spPr>
            <a:xfrm>
              <a:off x="2602604" y="741834"/>
              <a:ext cx="100229" cy="79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06" name="Rectangle 605"/>
          <p:cNvSpPr/>
          <p:nvPr/>
        </p:nvSpPr>
        <p:spPr>
          <a:xfrm>
            <a:off x="228600" y="35786"/>
            <a:ext cx="8915400" cy="707886"/>
          </a:xfrm>
          <a:prstGeom prst="rect">
            <a:avLst/>
          </a:prstGeom>
        </p:spPr>
        <p:txBody>
          <a:bodyPr wrap="square">
            <a:spAutoFit/>
          </a:bodyPr>
          <a:lstStyle/>
          <a:p>
            <a:r>
              <a:rPr lang="en-US" sz="2000" b="1" dirty="0">
                <a:solidFill>
                  <a:prstClr val="white"/>
                </a:solidFill>
              </a:rPr>
              <a:t>Distribution</a:t>
            </a:r>
            <a:r>
              <a:rPr lang="en-US" sz="2000" dirty="0" smtClean="0">
                <a:solidFill>
                  <a:srgbClr val="004250"/>
                </a:solidFill>
                <a:cs typeface="Arial" panose="020B0604020202020204" pitchFamily="34" charset="0"/>
              </a:rPr>
              <a:t> </a:t>
            </a:r>
            <a:r>
              <a:rPr lang="en-US" sz="2000" b="1" dirty="0">
                <a:solidFill>
                  <a:prstClr val="white"/>
                </a:solidFill>
              </a:rPr>
              <a:t>of antibiotic resistance genes (ARGs) and stepwise reduction of ARG’S in MF and RO-biofilms </a:t>
            </a:r>
          </a:p>
        </p:txBody>
      </p:sp>
      <p:grpSp>
        <p:nvGrpSpPr>
          <p:cNvPr id="2" name="Group 1"/>
          <p:cNvGrpSpPr/>
          <p:nvPr/>
        </p:nvGrpSpPr>
        <p:grpSpPr>
          <a:xfrm>
            <a:off x="5424992" y="2450088"/>
            <a:ext cx="3575406" cy="3643404"/>
            <a:chOff x="5574269" y="3210302"/>
            <a:chExt cx="3205973" cy="2862081"/>
          </a:xfrm>
        </p:grpSpPr>
        <p:graphicFrame>
          <p:nvGraphicFramePr>
            <p:cNvPr id="607" name="Chart 606"/>
            <p:cNvGraphicFramePr>
              <a:graphicFrameLocks/>
            </p:cNvGraphicFramePr>
            <p:nvPr>
              <p:extLst>
                <p:ext uri="{D42A27DB-BD31-4B8C-83A1-F6EECF244321}">
                  <p14:modId xmlns:p14="http://schemas.microsoft.com/office/powerpoint/2010/main" val="3781998716"/>
                </p:ext>
              </p:extLst>
            </p:nvPr>
          </p:nvGraphicFramePr>
          <p:xfrm>
            <a:off x="5574269" y="3210302"/>
            <a:ext cx="3168613" cy="2730677"/>
          </p:xfrm>
          <a:graphic>
            <a:graphicData uri="http://schemas.openxmlformats.org/drawingml/2006/chart">
              <c:chart xmlns:c="http://schemas.openxmlformats.org/drawingml/2006/chart" xmlns:r="http://schemas.openxmlformats.org/officeDocument/2006/relationships" r:id="rId4"/>
            </a:graphicData>
          </a:graphic>
        </p:graphicFrame>
        <p:sp>
          <p:nvSpPr>
            <p:cNvPr id="608" name="TextBox 607"/>
            <p:cNvSpPr txBox="1"/>
            <p:nvPr/>
          </p:nvSpPr>
          <p:spPr>
            <a:xfrm>
              <a:off x="6239951" y="5854786"/>
              <a:ext cx="754907" cy="217597"/>
            </a:xfrm>
            <a:prstGeom prst="rect">
              <a:avLst/>
            </a:prstGeom>
            <a:noFill/>
          </p:spPr>
          <p:txBody>
            <a:bodyPr wrap="none" rtlCol="0">
              <a:spAutoFit/>
            </a:bodyPr>
            <a:lstStyle/>
            <a:p>
              <a:pPr>
                <a:defRPr/>
              </a:pPr>
              <a:r>
                <a:rPr lang="en-US" sz="1200" b="1" dirty="0">
                  <a:solidFill>
                    <a:srgbClr val="000000"/>
                  </a:solidFill>
                  <a:cs typeface="Arial" panose="020B0604020202020204" pitchFamily="34" charset="0"/>
                </a:rPr>
                <a:t>Q1-water</a:t>
              </a:r>
            </a:p>
          </p:txBody>
        </p:sp>
        <p:sp>
          <p:nvSpPr>
            <p:cNvPr id="609" name="TextBox 608"/>
            <p:cNvSpPr txBox="1"/>
            <p:nvPr/>
          </p:nvSpPr>
          <p:spPr>
            <a:xfrm>
              <a:off x="7074428" y="5854786"/>
              <a:ext cx="865585" cy="217597"/>
            </a:xfrm>
            <a:prstGeom prst="rect">
              <a:avLst/>
            </a:prstGeom>
            <a:noFill/>
          </p:spPr>
          <p:txBody>
            <a:bodyPr wrap="none" rtlCol="0">
              <a:spAutoFit/>
            </a:bodyPr>
            <a:lstStyle/>
            <a:p>
              <a:pPr>
                <a:defRPr/>
              </a:pPr>
              <a:r>
                <a:rPr lang="en-US" sz="1200" b="1" dirty="0">
                  <a:solidFill>
                    <a:srgbClr val="000000"/>
                  </a:solidFill>
                  <a:cs typeface="Arial" panose="020B0604020202020204" pitchFamily="34" charset="0"/>
                </a:rPr>
                <a:t>MF-biofilm</a:t>
              </a:r>
            </a:p>
          </p:txBody>
        </p:sp>
        <p:sp>
          <p:nvSpPr>
            <p:cNvPr id="610" name="TextBox 609"/>
            <p:cNvSpPr txBox="1"/>
            <p:nvPr/>
          </p:nvSpPr>
          <p:spPr>
            <a:xfrm>
              <a:off x="7868661" y="5854786"/>
              <a:ext cx="911581" cy="217597"/>
            </a:xfrm>
            <a:prstGeom prst="rect">
              <a:avLst/>
            </a:prstGeom>
            <a:noFill/>
          </p:spPr>
          <p:txBody>
            <a:bodyPr wrap="none" rtlCol="0">
              <a:spAutoFit/>
            </a:bodyPr>
            <a:lstStyle/>
            <a:p>
              <a:pPr>
                <a:defRPr/>
              </a:pPr>
              <a:r>
                <a:rPr lang="en-US" sz="1200" b="1" dirty="0">
                  <a:solidFill>
                    <a:srgbClr val="000000"/>
                  </a:solidFill>
                  <a:cs typeface="Arial" panose="020B0604020202020204" pitchFamily="34" charset="0"/>
                </a:rPr>
                <a:t>RO-biofilm</a:t>
              </a:r>
              <a:r>
                <a:rPr lang="en-US" sz="1200" b="1" kern="0" dirty="0" smtClean="0">
                  <a:solidFill>
                    <a:srgbClr val="000000"/>
                  </a:solidFill>
                  <a:cs typeface="Arial" panose="020B0604020202020204" pitchFamily="34" charset="0"/>
                </a:rPr>
                <a:t> </a:t>
              </a:r>
            </a:p>
          </p:txBody>
        </p:sp>
        <p:sp>
          <p:nvSpPr>
            <p:cNvPr id="611" name="TextBox 610"/>
            <p:cNvSpPr txBox="1"/>
            <p:nvPr/>
          </p:nvSpPr>
          <p:spPr>
            <a:xfrm>
              <a:off x="6303435" y="3399221"/>
              <a:ext cx="506242" cy="193419"/>
            </a:xfrm>
            <a:prstGeom prst="rect">
              <a:avLst/>
            </a:prstGeom>
            <a:noFill/>
          </p:spPr>
          <p:txBody>
            <a:bodyPr wrap="none" rtlCol="0">
              <a:spAutoFit/>
            </a:bodyPr>
            <a:lstStyle/>
            <a:p>
              <a:pPr>
                <a:defRPr/>
              </a:pPr>
              <a:r>
                <a:rPr lang="en-US" sz="1000" b="1" dirty="0">
                  <a:solidFill>
                    <a:srgbClr val="000000"/>
                  </a:solidFill>
                  <a:cs typeface="Arial" panose="020B0604020202020204" pitchFamily="34" charset="0"/>
                </a:rPr>
                <a:t>N=141</a:t>
              </a:r>
            </a:p>
          </p:txBody>
        </p:sp>
        <p:sp>
          <p:nvSpPr>
            <p:cNvPr id="612" name="TextBox 611"/>
            <p:cNvSpPr txBox="1"/>
            <p:nvPr/>
          </p:nvSpPr>
          <p:spPr>
            <a:xfrm>
              <a:off x="7140115" y="4282314"/>
              <a:ext cx="442998" cy="193419"/>
            </a:xfrm>
            <a:prstGeom prst="rect">
              <a:avLst/>
            </a:prstGeom>
            <a:noFill/>
          </p:spPr>
          <p:txBody>
            <a:bodyPr wrap="none" rtlCol="0">
              <a:spAutoFit/>
            </a:bodyPr>
            <a:lstStyle/>
            <a:p>
              <a:pPr>
                <a:defRPr/>
              </a:pPr>
              <a:r>
                <a:rPr lang="en-US" sz="1000" b="1" dirty="0">
                  <a:solidFill>
                    <a:srgbClr val="000000"/>
                  </a:solidFill>
                  <a:cs typeface="Arial" panose="020B0604020202020204" pitchFamily="34" charset="0"/>
                </a:rPr>
                <a:t>N=85</a:t>
              </a:r>
            </a:p>
          </p:txBody>
        </p:sp>
        <p:sp>
          <p:nvSpPr>
            <p:cNvPr id="613" name="TextBox 612"/>
            <p:cNvSpPr txBox="1"/>
            <p:nvPr/>
          </p:nvSpPr>
          <p:spPr>
            <a:xfrm>
              <a:off x="7988293" y="5477296"/>
              <a:ext cx="379754" cy="193419"/>
            </a:xfrm>
            <a:prstGeom prst="rect">
              <a:avLst/>
            </a:prstGeom>
            <a:noFill/>
          </p:spPr>
          <p:txBody>
            <a:bodyPr wrap="none" rtlCol="0">
              <a:spAutoFit/>
            </a:bodyPr>
            <a:lstStyle/>
            <a:p>
              <a:pPr>
                <a:defRPr/>
              </a:pPr>
              <a:r>
                <a:rPr lang="en-US" sz="1000" b="1" dirty="0">
                  <a:solidFill>
                    <a:srgbClr val="000000"/>
                  </a:solidFill>
                  <a:cs typeface="Arial" panose="020B0604020202020204" pitchFamily="34" charset="0"/>
                </a:rPr>
                <a:t>N=9</a:t>
              </a:r>
            </a:p>
          </p:txBody>
        </p:sp>
      </p:grpSp>
      <p:sp>
        <p:nvSpPr>
          <p:cNvPr id="4" name="TextBox 3"/>
          <p:cNvSpPr txBox="1"/>
          <p:nvPr/>
        </p:nvSpPr>
        <p:spPr>
          <a:xfrm>
            <a:off x="120009" y="4048013"/>
            <a:ext cx="492443" cy="369332"/>
          </a:xfrm>
          <a:prstGeom prst="rect">
            <a:avLst/>
          </a:prstGeom>
          <a:noFill/>
        </p:spPr>
        <p:txBody>
          <a:bodyPr wrap="none" rtlCol="0">
            <a:spAutoFit/>
          </a:bodyPr>
          <a:lstStyle/>
          <a:p>
            <a:r>
              <a:rPr lang="en-US" b="1" dirty="0" smtClean="0">
                <a:solidFill>
                  <a:srgbClr val="FF6600"/>
                </a:solidFill>
              </a:rPr>
              <a:t>Q1</a:t>
            </a:r>
            <a:endParaRPr lang="en-US" b="1" dirty="0">
              <a:solidFill>
                <a:srgbClr val="FF6600"/>
              </a:solidFill>
            </a:endParaRPr>
          </a:p>
        </p:txBody>
      </p:sp>
      <p:sp>
        <p:nvSpPr>
          <p:cNvPr id="62" name="TextBox 61"/>
          <p:cNvSpPr txBox="1"/>
          <p:nvPr/>
        </p:nvSpPr>
        <p:spPr>
          <a:xfrm>
            <a:off x="2773520" y="5449195"/>
            <a:ext cx="518091" cy="369332"/>
          </a:xfrm>
          <a:prstGeom prst="rect">
            <a:avLst/>
          </a:prstGeom>
          <a:noFill/>
        </p:spPr>
        <p:txBody>
          <a:bodyPr wrap="none" rtlCol="0">
            <a:spAutoFit/>
          </a:bodyPr>
          <a:lstStyle/>
          <a:p>
            <a:r>
              <a:rPr lang="en-US" b="1" dirty="0" smtClean="0">
                <a:solidFill>
                  <a:srgbClr val="67006F"/>
                </a:solidFill>
              </a:rPr>
              <a:t>MF</a:t>
            </a:r>
            <a:endParaRPr lang="en-US" b="1" dirty="0">
              <a:solidFill>
                <a:srgbClr val="67006F"/>
              </a:solidFill>
            </a:endParaRPr>
          </a:p>
        </p:txBody>
      </p:sp>
      <p:sp>
        <p:nvSpPr>
          <p:cNvPr id="63" name="TextBox 62"/>
          <p:cNvSpPr txBox="1"/>
          <p:nvPr/>
        </p:nvSpPr>
        <p:spPr>
          <a:xfrm>
            <a:off x="1802891" y="969903"/>
            <a:ext cx="530915" cy="369332"/>
          </a:xfrm>
          <a:prstGeom prst="rect">
            <a:avLst/>
          </a:prstGeom>
          <a:noFill/>
        </p:spPr>
        <p:txBody>
          <a:bodyPr wrap="none" rtlCol="0">
            <a:spAutoFit/>
          </a:bodyPr>
          <a:lstStyle/>
          <a:p>
            <a:r>
              <a:rPr lang="en-US" b="1" dirty="0" smtClean="0">
                <a:solidFill>
                  <a:srgbClr val="20EEF8"/>
                </a:solidFill>
              </a:rPr>
              <a:t>RO</a:t>
            </a:r>
            <a:endParaRPr lang="en-US" b="1" dirty="0">
              <a:solidFill>
                <a:srgbClr val="20EEF8"/>
              </a:solidFill>
            </a:endParaRPr>
          </a:p>
        </p:txBody>
      </p:sp>
      <p:sp>
        <p:nvSpPr>
          <p:cNvPr id="31" name="TextBox 30"/>
          <p:cNvSpPr txBox="1"/>
          <p:nvPr/>
        </p:nvSpPr>
        <p:spPr>
          <a:xfrm>
            <a:off x="7145136" y="5848515"/>
            <a:ext cx="1920250" cy="923330"/>
          </a:xfrm>
          <a:prstGeom prst="rect">
            <a:avLst/>
          </a:prstGeom>
          <a:solidFill>
            <a:schemeClr val="bg1"/>
          </a:solidFill>
        </p:spPr>
        <p:txBody>
          <a:bodyPr wrap="square" rtlCol="0">
            <a:spAutoFit/>
          </a:bodyPr>
          <a:lstStyle/>
          <a:p>
            <a:endParaRPr lang="en-US" dirty="0" smtClean="0">
              <a:solidFill>
                <a:prstClr val="black"/>
              </a:solidFill>
            </a:endParaRPr>
          </a:p>
          <a:p>
            <a:endParaRPr lang="en-US" dirty="0">
              <a:solidFill>
                <a:prstClr val="black"/>
              </a:solidFill>
            </a:endParaRPr>
          </a:p>
          <a:p>
            <a:endParaRPr lang="en-US" dirty="0">
              <a:solidFill>
                <a:prstClr val="black"/>
              </a:solidFill>
            </a:endParaRPr>
          </a:p>
        </p:txBody>
      </p:sp>
    </p:spTree>
    <p:extLst>
      <p:ext uri="{BB962C8B-B14F-4D97-AF65-F5344CB8AC3E}">
        <p14:creationId xmlns:p14="http://schemas.microsoft.com/office/powerpoint/2010/main" val="327650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smtClean="0">
                <a:solidFill>
                  <a:srgbClr val="000066"/>
                </a:solidFill>
              </a:rPr>
              <a:t>Diversity in the Human </a:t>
            </a:r>
            <a:r>
              <a:rPr lang="en-US" dirty="0" err="1" smtClean="0">
                <a:solidFill>
                  <a:srgbClr val="000066"/>
                </a:solidFill>
              </a:rPr>
              <a:t>Microbiome</a:t>
            </a:r>
            <a:endParaRPr lang="en-US" dirty="0">
              <a:solidFill>
                <a:srgbClr val="000066"/>
              </a:solidFill>
            </a:endParaRPr>
          </a:p>
        </p:txBody>
      </p:sp>
      <p:sp>
        <p:nvSpPr>
          <p:cNvPr id="3" name="TextBox 3"/>
          <p:cNvSpPr txBox="1">
            <a:spLocks noChangeArrowheads="1"/>
          </p:cNvSpPr>
          <p:nvPr/>
        </p:nvSpPr>
        <p:spPr bwMode="auto">
          <a:xfrm>
            <a:off x="150066" y="6212069"/>
            <a:ext cx="88704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defTabSz="457200" fontAlgn="auto">
              <a:spcBef>
                <a:spcPts val="0"/>
              </a:spcBef>
              <a:spcAft>
                <a:spcPts val="0"/>
              </a:spcAft>
            </a:pPr>
            <a:r>
              <a:rPr lang="en-US" altLang="x-none" sz="1800" b="1" i="1" dirty="0">
                <a:solidFill>
                  <a:prstClr val="black"/>
                </a:solidFill>
                <a:latin typeface="Gill Sans MT" charset="0"/>
              </a:rPr>
              <a:t>Biodiversity and functional genomics in the human </a:t>
            </a:r>
            <a:r>
              <a:rPr lang="en-US" altLang="x-none" sz="1800" b="1" i="1" dirty="0" err="1">
                <a:solidFill>
                  <a:prstClr val="black"/>
                </a:solidFill>
                <a:latin typeface="Gill Sans MT" charset="0"/>
              </a:rPr>
              <a:t>microbiome</a:t>
            </a:r>
            <a:endParaRPr lang="en-US" altLang="x-none" sz="1800" b="1" i="1" dirty="0">
              <a:solidFill>
                <a:prstClr val="black"/>
              </a:solidFill>
              <a:latin typeface="Gill Sans MT" charset="0"/>
            </a:endParaRPr>
          </a:p>
          <a:p>
            <a:pPr defTabSz="457200" fontAlgn="auto">
              <a:spcBef>
                <a:spcPts val="0"/>
              </a:spcBef>
              <a:spcAft>
                <a:spcPts val="0"/>
              </a:spcAft>
            </a:pPr>
            <a:r>
              <a:rPr lang="en-US" altLang="x-none" sz="1800" dirty="0">
                <a:solidFill>
                  <a:prstClr val="black"/>
                </a:solidFill>
                <a:latin typeface="Gill Sans MT" charset="0"/>
              </a:rPr>
              <a:t>Morgan et al (2013) </a:t>
            </a:r>
            <a:r>
              <a:rPr lang="fr-FR" altLang="x-none" sz="1800" dirty="0">
                <a:solidFill>
                  <a:prstClr val="black"/>
                </a:solidFill>
                <a:latin typeface="Gill Sans MT" charset="0"/>
              </a:rPr>
              <a:t>Trends in </a:t>
            </a:r>
            <a:r>
              <a:rPr lang="fr-FR" altLang="x-none" sz="1800" dirty="0" err="1">
                <a:solidFill>
                  <a:prstClr val="black"/>
                </a:solidFill>
                <a:latin typeface="Gill Sans MT" charset="0"/>
              </a:rPr>
              <a:t>Genetics</a:t>
            </a:r>
            <a:r>
              <a:rPr lang="fr-FR" altLang="x-none" sz="1800" dirty="0">
                <a:solidFill>
                  <a:prstClr val="black"/>
                </a:solidFill>
                <a:latin typeface="Gill Sans MT" charset="0"/>
              </a:rPr>
              <a:t>. </a:t>
            </a:r>
            <a:r>
              <a:rPr lang="hr-HR" altLang="x-none" sz="1800" dirty="0">
                <a:solidFill>
                  <a:prstClr val="black"/>
                </a:solidFill>
                <a:latin typeface="Gill Sans MT" charset="0"/>
              </a:rPr>
              <a:t>http://doi.org/10.1016/j.tig.2012.09.005</a:t>
            </a:r>
            <a:endParaRPr lang="en-US" altLang="x-none" sz="1800" dirty="0">
              <a:solidFill>
                <a:prstClr val="black"/>
              </a:solidFill>
              <a:latin typeface="Gill Sans MT" charset="0"/>
            </a:endParaRPr>
          </a:p>
        </p:txBody>
      </p:sp>
      <p:pic>
        <p:nvPicPr>
          <p:cNvPr id="4"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53956" y="432023"/>
            <a:ext cx="6700294" cy="576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58057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0" y="5894850"/>
            <a:ext cx="90678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57647" y="959329"/>
            <a:ext cx="8374814" cy="3877985"/>
          </a:xfrm>
          <a:prstGeom prst="rect">
            <a:avLst/>
          </a:prstGeom>
        </p:spPr>
        <p:txBody>
          <a:bodyPr wrap="square">
            <a:spAutoFit/>
          </a:bodyPr>
          <a:lstStyle/>
          <a:p>
            <a:pPr marL="285750" indent="-285750" defTabSz="457200" fontAlgn="auto">
              <a:spcBef>
                <a:spcPts val="0"/>
              </a:spcBef>
              <a:spcAft>
                <a:spcPts val="0"/>
              </a:spcAft>
              <a:buFont typeface="Arial"/>
              <a:buChar char="•"/>
            </a:pPr>
            <a:r>
              <a:rPr lang="en-US" dirty="0">
                <a:solidFill>
                  <a:prstClr val="black"/>
                </a:solidFill>
                <a:latin typeface="Arial"/>
              </a:rPr>
              <a:t>First proposed by Gerard D. Wright (2007) Nature Review. </a:t>
            </a:r>
          </a:p>
          <a:p>
            <a:pPr defTabSz="457200" fontAlgn="auto">
              <a:spcBef>
                <a:spcPts val="0"/>
              </a:spcBef>
              <a:spcAft>
                <a:spcPts val="0"/>
              </a:spcAft>
            </a:pPr>
            <a:endParaRPr lang="en-US" dirty="0">
              <a:solidFill>
                <a:prstClr val="black"/>
              </a:solidFill>
              <a:latin typeface="Arial"/>
            </a:endParaRPr>
          </a:p>
          <a:p>
            <a:pPr marL="285750" indent="-285750" defTabSz="457200" fontAlgn="auto">
              <a:spcBef>
                <a:spcPts val="0"/>
              </a:spcBef>
              <a:spcAft>
                <a:spcPts val="0"/>
              </a:spcAft>
              <a:buFont typeface="Arial"/>
              <a:buChar char="•"/>
            </a:pPr>
            <a:r>
              <a:rPr lang="en-US" dirty="0">
                <a:solidFill>
                  <a:prstClr val="black"/>
                </a:solidFill>
                <a:latin typeface="Arial"/>
              </a:rPr>
              <a:t>Refers to the collection of all the antibiotic resistance genes and their precursors carried by a community of both pathogenic and non-pathogenic commensal bacteria.</a:t>
            </a:r>
          </a:p>
          <a:p>
            <a:pPr marL="285750" indent="-285750" defTabSz="457200" fontAlgn="auto">
              <a:spcBef>
                <a:spcPts val="0"/>
              </a:spcBef>
              <a:spcAft>
                <a:spcPts val="0"/>
              </a:spcAft>
              <a:buFont typeface="Arial"/>
              <a:buChar char="•"/>
            </a:pPr>
            <a:endParaRPr lang="en-US" dirty="0">
              <a:solidFill>
                <a:prstClr val="black"/>
              </a:solidFill>
              <a:latin typeface="Arial"/>
            </a:endParaRPr>
          </a:p>
          <a:p>
            <a:pPr marL="285750" indent="-285750" defTabSz="457200" fontAlgn="auto">
              <a:spcBef>
                <a:spcPts val="0"/>
              </a:spcBef>
              <a:spcAft>
                <a:spcPts val="0"/>
              </a:spcAft>
              <a:buFont typeface="Arial"/>
              <a:buChar char="•"/>
            </a:pPr>
            <a:r>
              <a:rPr lang="en-US" dirty="0">
                <a:solidFill>
                  <a:prstClr val="black"/>
                </a:solidFill>
                <a:latin typeface="Arial"/>
              </a:rPr>
              <a:t>The complete set of antibiotic resistance genes is composed of four different types of genes:</a:t>
            </a:r>
          </a:p>
          <a:p>
            <a:pPr marL="285750" indent="-285750" defTabSz="457200" fontAlgn="auto">
              <a:spcBef>
                <a:spcPts val="0"/>
              </a:spcBef>
              <a:spcAft>
                <a:spcPts val="0"/>
              </a:spcAft>
              <a:buFont typeface="Arial"/>
              <a:buChar char="•"/>
            </a:pPr>
            <a:endParaRPr lang="en-US" dirty="0">
              <a:solidFill>
                <a:prstClr val="black"/>
              </a:solidFill>
              <a:latin typeface="Arial"/>
            </a:endParaRPr>
          </a:p>
          <a:p>
            <a:pPr marL="742950" lvl="1" indent="-285750" defTabSz="457200" fontAlgn="auto">
              <a:spcBef>
                <a:spcPts val="600"/>
              </a:spcBef>
              <a:spcAft>
                <a:spcPts val="0"/>
              </a:spcAft>
              <a:buFont typeface="Arial"/>
              <a:buChar char="•"/>
            </a:pPr>
            <a:r>
              <a:rPr lang="en-US" sz="1600" b="1" i="1" dirty="0">
                <a:solidFill>
                  <a:prstClr val="black"/>
                </a:solidFill>
                <a:latin typeface="Arial"/>
              </a:rPr>
              <a:t>Resistance genes found on pathogenic bacteria</a:t>
            </a:r>
            <a:endParaRPr lang="en-US" sz="1600" i="1" dirty="0">
              <a:solidFill>
                <a:prstClr val="black"/>
              </a:solidFill>
              <a:latin typeface="Arial"/>
            </a:endParaRPr>
          </a:p>
          <a:p>
            <a:pPr marL="742950" lvl="1" indent="-285750" defTabSz="457200" fontAlgn="auto">
              <a:spcBef>
                <a:spcPts val="600"/>
              </a:spcBef>
              <a:spcAft>
                <a:spcPts val="0"/>
              </a:spcAft>
              <a:buFont typeface="Arial"/>
              <a:buChar char="•"/>
            </a:pPr>
            <a:r>
              <a:rPr lang="en-US" sz="1600" b="1" i="1" dirty="0">
                <a:solidFill>
                  <a:prstClr val="black"/>
                </a:solidFill>
                <a:latin typeface="Arial"/>
              </a:rPr>
              <a:t>Resistance genes found on antibiotic producers</a:t>
            </a:r>
          </a:p>
          <a:p>
            <a:pPr marL="742950" lvl="1" indent="-285750" defTabSz="457200" fontAlgn="auto">
              <a:spcBef>
                <a:spcPts val="600"/>
              </a:spcBef>
              <a:spcAft>
                <a:spcPts val="0"/>
              </a:spcAft>
              <a:buFont typeface="Arial"/>
              <a:buChar char="•"/>
            </a:pPr>
            <a:r>
              <a:rPr lang="en-US" sz="1600" b="1" i="1" dirty="0">
                <a:solidFill>
                  <a:prstClr val="black"/>
                </a:solidFill>
                <a:latin typeface="Arial"/>
              </a:rPr>
              <a:t>Cryptic resistance genes</a:t>
            </a:r>
            <a:endParaRPr lang="en-US" sz="1600" i="1" dirty="0">
              <a:solidFill>
                <a:prstClr val="black"/>
              </a:solidFill>
              <a:latin typeface="Arial"/>
            </a:endParaRPr>
          </a:p>
          <a:p>
            <a:pPr marL="742950" lvl="1" indent="-285750" defTabSz="457200" fontAlgn="auto">
              <a:spcBef>
                <a:spcPts val="600"/>
              </a:spcBef>
              <a:spcAft>
                <a:spcPts val="0"/>
              </a:spcAft>
              <a:buFont typeface="Arial"/>
              <a:buChar char="•"/>
            </a:pPr>
            <a:r>
              <a:rPr lang="en-US" sz="1600" b="1" i="1" dirty="0">
                <a:solidFill>
                  <a:prstClr val="black"/>
                </a:solidFill>
                <a:latin typeface="Arial"/>
              </a:rPr>
              <a:t>Precursor genes </a:t>
            </a:r>
          </a:p>
        </p:txBody>
      </p:sp>
      <p:sp>
        <p:nvSpPr>
          <p:cNvPr id="3" name="TextBox 2"/>
          <p:cNvSpPr txBox="1"/>
          <p:nvPr/>
        </p:nvSpPr>
        <p:spPr>
          <a:xfrm>
            <a:off x="156776" y="175971"/>
            <a:ext cx="4985499" cy="400110"/>
          </a:xfrm>
          <a:prstGeom prst="rect">
            <a:avLst/>
          </a:prstGeom>
          <a:noFill/>
        </p:spPr>
        <p:txBody>
          <a:bodyPr wrap="square" rtlCol="0">
            <a:spAutoFit/>
          </a:bodyPr>
          <a:lstStyle/>
          <a:p>
            <a:pPr defTabSz="457200" fontAlgn="auto">
              <a:spcBef>
                <a:spcPts val="0"/>
              </a:spcBef>
              <a:spcAft>
                <a:spcPts val="0"/>
              </a:spcAft>
            </a:pPr>
            <a:r>
              <a:rPr lang="en-US" sz="2000" b="1" dirty="0">
                <a:solidFill>
                  <a:prstClr val="white"/>
                </a:solidFill>
                <a:latin typeface="Arial"/>
              </a:rPr>
              <a:t>The Concept of Community Resistome</a:t>
            </a:r>
          </a:p>
        </p:txBody>
      </p:sp>
      <p:pic>
        <p:nvPicPr>
          <p:cNvPr id="5" name="Picture 4" descr="ar-infographic-950px.jpg"/>
          <p:cNvPicPr>
            <a:picLocks noChangeAspect="1"/>
          </p:cNvPicPr>
          <p:nvPr/>
        </p:nvPicPr>
        <p:blipFill rotWithShape="1">
          <a:blip r:embed="rId4">
            <a:extLst>
              <a:ext uri="{28A0092B-C50C-407E-A947-70E740481C1C}">
                <a14:useLocalDpi xmlns:a14="http://schemas.microsoft.com/office/drawing/2010/main" val="0"/>
              </a:ext>
            </a:extLst>
          </a:blip>
          <a:srcRect l="55948" t="16005" r="2352" b="67991"/>
          <a:stretch/>
        </p:blipFill>
        <p:spPr>
          <a:xfrm>
            <a:off x="6522001" y="3088950"/>
            <a:ext cx="2210551" cy="1097593"/>
          </a:xfrm>
          <a:prstGeom prst="rect">
            <a:avLst/>
          </a:prstGeom>
        </p:spPr>
      </p:pic>
      <p:sp>
        <p:nvSpPr>
          <p:cNvPr id="4" name="TextBox 3"/>
          <p:cNvSpPr txBox="1"/>
          <p:nvPr/>
        </p:nvSpPr>
        <p:spPr>
          <a:xfrm>
            <a:off x="611429" y="5174552"/>
            <a:ext cx="8121033" cy="830997"/>
          </a:xfrm>
          <a:prstGeom prst="rect">
            <a:avLst/>
          </a:prstGeom>
          <a:noFill/>
          <a:ln>
            <a:solidFill>
              <a:srgbClr val="0000FF"/>
            </a:solidFill>
          </a:ln>
        </p:spPr>
        <p:txBody>
          <a:bodyPr wrap="square" rtlCol="0">
            <a:spAutoFit/>
          </a:bodyPr>
          <a:lstStyle/>
          <a:p>
            <a:pPr defTabSz="457200" fontAlgn="auto">
              <a:spcBef>
                <a:spcPts val="0"/>
              </a:spcBef>
              <a:spcAft>
                <a:spcPts val="0"/>
              </a:spcAft>
            </a:pPr>
            <a:r>
              <a:rPr lang="en-US" sz="2400" b="1" dirty="0">
                <a:solidFill>
                  <a:prstClr val="black"/>
                </a:solidFill>
                <a:latin typeface="Arial"/>
              </a:rPr>
              <a:t>Metagenomics analytical approach can provide rapid and comprehensive profiling of community resistome </a:t>
            </a:r>
          </a:p>
        </p:txBody>
      </p:sp>
    </p:spTree>
    <p:extLst>
      <p:ext uri="{BB962C8B-B14F-4D97-AF65-F5344CB8AC3E}">
        <p14:creationId xmlns:p14="http://schemas.microsoft.com/office/powerpoint/2010/main" val="141646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10" y="5894850"/>
            <a:ext cx="90678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Untitled.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4" y="1"/>
            <a:ext cx="6902823" cy="6857999"/>
          </a:xfrm>
          <a:prstGeom prst="rect">
            <a:avLst/>
          </a:prstGeom>
        </p:spPr>
      </p:pic>
      <p:sp>
        <p:nvSpPr>
          <p:cNvPr id="5" name="TextBox 4"/>
          <p:cNvSpPr txBox="1"/>
          <p:nvPr/>
        </p:nvSpPr>
        <p:spPr>
          <a:xfrm>
            <a:off x="1" y="10362"/>
            <a:ext cx="2740719" cy="584775"/>
          </a:xfrm>
          <a:prstGeom prst="rect">
            <a:avLst/>
          </a:prstGeom>
          <a:noFill/>
        </p:spPr>
        <p:txBody>
          <a:bodyPr wrap="square" rtlCol="0">
            <a:spAutoFit/>
          </a:bodyPr>
          <a:lstStyle/>
          <a:p>
            <a:pPr defTabSz="457200" fontAlgn="auto">
              <a:spcBef>
                <a:spcPts val="0"/>
              </a:spcBef>
              <a:spcAft>
                <a:spcPts val="0"/>
              </a:spcAft>
            </a:pPr>
            <a:r>
              <a:rPr lang="en-US" sz="1600" b="1" dirty="0" smtClean="0">
                <a:solidFill>
                  <a:prstClr val="white"/>
                </a:solidFill>
                <a:latin typeface="Helvetica Neue Light"/>
                <a:cs typeface="Helvetica Neue Light"/>
              </a:rPr>
              <a:t>Community Resistome: soil sample</a:t>
            </a:r>
            <a:endParaRPr lang="en-US" sz="1600" b="1" dirty="0">
              <a:solidFill>
                <a:prstClr val="white"/>
              </a:solidFill>
              <a:latin typeface="Helvetica Neue Light"/>
              <a:cs typeface="Helvetica Neue Light"/>
            </a:endParaRPr>
          </a:p>
        </p:txBody>
      </p:sp>
    </p:spTree>
    <p:extLst>
      <p:ext uri="{BB962C8B-B14F-4D97-AF65-F5344CB8AC3E}">
        <p14:creationId xmlns:p14="http://schemas.microsoft.com/office/powerpoint/2010/main" val="748244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533400" y="76200"/>
            <a:ext cx="83058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Gill Sans MT" panose="020B0502020104020203" pitchFamily="34" charset="0"/>
              </a:defRPr>
            </a:lvl1pPr>
            <a:lvl2pPr marL="742950" indent="-285750" eaLnBrk="0" hangingPunct="0">
              <a:defRPr>
                <a:solidFill>
                  <a:schemeClr val="tx1"/>
                </a:solidFill>
                <a:latin typeface="Gill Sans MT" panose="020B0502020104020203" pitchFamily="34" charset="0"/>
              </a:defRPr>
            </a:lvl2pPr>
            <a:lvl3pPr marL="1143000" indent="-228600" eaLnBrk="0" hangingPunct="0">
              <a:defRPr>
                <a:solidFill>
                  <a:schemeClr val="tx1"/>
                </a:solidFill>
                <a:latin typeface="Gill Sans MT" panose="020B0502020104020203" pitchFamily="34" charset="0"/>
              </a:defRPr>
            </a:lvl3pPr>
            <a:lvl4pPr marL="1600200" indent="-228600" eaLnBrk="0" hangingPunct="0">
              <a:defRPr>
                <a:solidFill>
                  <a:schemeClr val="tx1"/>
                </a:solidFill>
                <a:latin typeface="Gill Sans MT" panose="020B0502020104020203" pitchFamily="34" charset="0"/>
              </a:defRPr>
            </a:lvl4pPr>
            <a:lvl5pPr marL="2057400" indent="-228600" eaLnBrk="0" hangingPunct="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lgn="ctr" eaLnBrk="1" hangingPunct="1"/>
            <a:r>
              <a:rPr lang="en-US" sz="4000" b="1" dirty="0" smtClean="0">
                <a:solidFill>
                  <a:srgbClr val="17009E"/>
                </a:solidFill>
                <a:latin typeface="Arial"/>
              </a:rPr>
              <a:t>Water-related diseases</a:t>
            </a:r>
            <a:endParaRPr lang="en-US" sz="4000" b="1" dirty="0">
              <a:solidFill>
                <a:srgbClr val="17009E"/>
              </a:solidFill>
              <a:latin typeface="Arial"/>
            </a:endParaRPr>
          </a:p>
        </p:txBody>
      </p:sp>
      <p:grpSp>
        <p:nvGrpSpPr>
          <p:cNvPr id="2" name="Group 1"/>
          <p:cNvGrpSpPr/>
          <p:nvPr/>
        </p:nvGrpSpPr>
        <p:grpSpPr>
          <a:xfrm>
            <a:off x="762047" y="850900"/>
            <a:ext cx="8077201" cy="5305160"/>
            <a:chOff x="838200" y="1143000"/>
            <a:chExt cx="8077201" cy="5258102"/>
          </a:xfrm>
        </p:grpSpPr>
        <p:sp>
          <p:nvSpPr>
            <p:cNvPr id="9219" name="Text Box 5"/>
            <p:cNvSpPr txBox="1">
              <a:spLocks noChangeArrowheads="1"/>
            </p:cNvSpPr>
            <p:nvPr/>
          </p:nvSpPr>
          <p:spPr bwMode="auto">
            <a:xfrm>
              <a:off x="838200" y="1663700"/>
              <a:ext cx="3041900" cy="47371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Gill Sans MT" panose="020B0502020104020203" pitchFamily="34" charset="0"/>
                </a:defRPr>
              </a:lvl1pPr>
              <a:lvl2pPr marL="742950" indent="-285750" eaLnBrk="0" hangingPunct="0">
                <a:defRPr>
                  <a:solidFill>
                    <a:schemeClr val="tx1"/>
                  </a:solidFill>
                  <a:latin typeface="Gill Sans MT" panose="020B0502020104020203" pitchFamily="34" charset="0"/>
                </a:defRPr>
              </a:lvl2pPr>
              <a:lvl3pPr marL="1143000" indent="-228600" eaLnBrk="0" hangingPunct="0">
                <a:defRPr>
                  <a:solidFill>
                    <a:schemeClr val="tx1"/>
                  </a:solidFill>
                  <a:latin typeface="Gill Sans MT" panose="020B0502020104020203" pitchFamily="34" charset="0"/>
                </a:defRPr>
              </a:lvl3pPr>
              <a:lvl4pPr marL="1600200" indent="-228600" eaLnBrk="0" hangingPunct="0">
                <a:defRPr>
                  <a:solidFill>
                    <a:schemeClr val="tx1"/>
                  </a:solidFill>
                  <a:latin typeface="Gill Sans MT" panose="020B0502020104020203" pitchFamily="34" charset="0"/>
                </a:defRPr>
              </a:lvl4pPr>
              <a:lvl5pPr marL="2057400" indent="-228600" eaLnBrk="0" hangingPunct="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en-US" sz="1600" b="1" dirty="0" err="1">
                  <a:solidFill>
                    <a:srgbClr val="000000"/>
                  </a:solidFill>
                  <a:latin typeface="Arial"/>
                </a:rPr>
                <a:t>Amoebiasis</a:t>
              </a:r>
              <a:endParaRPr lang="en-US" sz="1600" b="1" dirty="0">
                <a:solidFill>
                  <a:srgbClr val="000000"/>
                </a:solidFill>
                <a:latin typeface="Arial"/>
              </a:endParaRP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Arsenic</a:t>
              </a:r>
            </a:p>
            <a:p>
              <a:pPr eaLnBrk="1" hangingPunct="1"/>
              <a:endParaRPr lang="en-US" sz="800" b="1" dirty="0">
                <a:solidFill>
                  <a:srgbClr val="000000"/>
                </a:solidFill>
                <a:latin typeface="Arial"/>
              </a:endParaRPr>
            </a:p>
            <a:p>
              <a:pPr eaLnBrk="1" hangingPunct="1"/>
              <a:endParaRPr lang="en-US" sz="800" b="1" dirty="0">
                <a:solidFill>
                  <a:srgbClr val="000000"/>
                </a:solidFill>
                <a:latin typeface="Arial"/>
              </a:endParaRPr>
            </a:p>
            <a:p>
              <a:pPr eaLnBrk="1" hangingPunct="1"/>
              <a:r>
                <a:rPr lang="en-US" sz="1600" b="1" dirty="0" err="1">
                  <a:solidFill>
                    <a:srgbClr val="000000"/>
                  </a:solidFill>
                  <a:latin typeface="Arial"/>
                </a:rPr>
                <a:t>Diarrhoeal</a:t>
              </a:r>
              <a:r>
                <a:rPr lang="en-US" sz="1600" b="1" dirty="0">
                  <a:solidFill>
                    <a:srgbClr val="000000"/>
                  </a:solidFill>
                  <a:latin typeface="Arial"/>
                </a:rPr>
                <a:t> disease,</a:t>
              </a:r>
            </a:p>
            <a:p>
              <a:pPr eaLnBrk="1" hangingPunct="1"/>
              <a:r>
                <a:rPr lang="en-US" sz="1600" b="1" dirty="0">
                  <a:solidFill>
                    <a:srgbClr val="000000"/>
                  </a:solidFill>
                  <a:latin typeface="Arial"/>
                </a:rPr>
                <a:t>Including cholera</a:t>
              </a:r>
            </a:p>
            <a:p>
              <a:pPr eaLnBrk="1" hangingPunct="1"/>
              <a:endParaRPr lang="en-US" sz="800" b="1" dirty="0">
                <a:solidFill>
                  <a:srgbClr val="000000"/>
                </a:solidFill>
                <a:latin typeface="Arial"/>
              </a:endParaRPr>
            </a:p>
            <a:p>
              <a:pPr eaLnBrk="1" hangingPunct="1"/>
              <a:r>
                <a:rPr lang="en-US" sz="1600" b="1" dirty="0" err="1">
                  <a:solidFill>
                    <a:srgbClr val="000000"/>
                  </a:solidFill>
                  <a:latin typeface="Arial"/>
                </a:rPr>
                <a:t>Dracunuliasis</a:t>
              </a:r>
              <a:r>
                <a:rPr lang="en-US" sz="1600" b="1" dirty="0">
                  <a:solidFill>
                    <a:srgbClr val="000000"/>
                  </a:solidFill>
                  <a:latin typeface="Arial"/>
                </a:rPr>
                <a:t> (guinea worm)</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Fluorosis</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Giardiasis</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Hepatitis A</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Intestinal </a:t>
              </a:r>
              <a:r>
                <a:rPr lang="en-US" sz="1600" b="1" dirty="0" err="1">
                  <a:solidFill>
                    <a:srgbClr val="000000"/>
                  </a:solidFill>
                  <a:latin typeface="Arial"/>
                </a:rPr>
                <a:t>helminths</a:t>
              </a:r>
              <a:endParaRPr lang="en-US" sz="1600" b="1" dirty="0">
                <a:solidFill>
                  <a:srgbClr val="000000"/>
                </a:solidFill>
                <a:latin typeface="Arial"/>
              </a:endParaRP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Malaria</a:t>
              </a:r>
            </a:p>
            <a:p>
              <a:pPr eaLnBrk="1" hangingPunct="1"/>
              <a:endParaRPr lang="en-US" sz="800" b="1" dirty="0">
                <a:solidFill>
                  <a:srgbClr val="000000"/>
                </a:solidFill>
                <a:latin typeface="Arial"/>
              </a:endParaRPr>
            </a:p>
            <a:p>
              <a:pPr eaLnBrk="1" hangingPunct="1"/>
              <a:r>
                <a:rPr lang="en-US" sz="1600" b="1" dirty="0" err="1">
                  <a:solidFill>
                    <a:srgbClr val="000000"/>
                  </a:solidFill>
                  <a:latin typeface="Arial"/>
                </a:rPr>
                <a:t>Schistosomiasis</a:t>
              </a:r>
              <a:endParaRPr lang="en-US" sz="1600" b="1" dirty="0">
                <a:solidFill>
                  <a:srgbClr val="000000"/>
                </a:solidFill>
                <a:latin typeface="Arial"/>
              </a:endParaRP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Trachoma</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Typhoid</a:t>
              </a:r>
            </a:p>
          </p:txBody>
        </p:sp>
        <p:sp>
          <p:nvSpPr>
            <p:cNvPr id="9220" name="Text Box 6"/>
            <p:cNvSpPr txBox="1">
              <a:spLocks noChangeArrowheads="1"/>
            </p:cNvSpPr>
            <p:nvPr/>
          </p:nvSpPr>
          <p:spPr bwMode="auto">
            <a:xfrm>
              <a:off x="3995315" y="1663700"/>
              <a:ext cx="2991930" cy="47371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Gill Sans MT" panose="020B0502020104020203" pitchFamily="34" charset="0"/>
                </a:defRPr>
              </a:lvl1pPr>
              <a:lvl2pPr marL="742950" indent="-285750" eaLnBrk="0" hangingPunct="0">
                <a:defRPr>
                  <a:solidFill>
                    <a:schemeClr val="tx1"/>
                  </a:solidFill>
                  <a:latin typeface="Gill Sans MT" panose="020B0502020104020203" pitchFamily="34" charset="0"/>
                </a:defRPr>
              </a:lvl2pPr>
              <a:lvl3pPr marL="1143000" indent="-228600" eaLnBrk="0" hangingPunct="0">
                <a:defRPr>
                  <a:solidFill>
                    <a:schemeClr val="tx1"/>
                  </a:solidFill>
                  <a:latin typeface="Gill Sans MT" panose="020B0502020104020203" pitchFamily="34" charset="0"/>
                </a:defRPr>
              </a:lvl3pPr>
              <a:lvl4pPr marL="1600200" indent="-228600" eaLnBrk="0" hangingPunct="0">
                <a:defRPr>
                  <a:solidFill>
                    <a:schemeClr val="tx1"/>
                  </a:solidFill>
                  <a:latin typeface="Gill Sans MT" panose="020B0502020104020203" pitchFamily="34" charset="0"/>
                </a:defRPr>
              </a:lvl4pPr>
              <a:lvl5pPr marL="2057400" indent="-228600" eaLnBrk="0" hangingPunct="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en-US" sz="1600" b="1" dirty="0">
                  <a:solidFill>
                    <a:srgbClr val="000000"/>
                  </a:solidFill>
                  <a:latin typeface="Arial"/>
                </a:rPr>
                <a:t>48,000,000</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28-35m exposed to drinking </a:t>
              </a:r>
            </a:p>
            <a:p>
              <a:pPr eaLnBrk="1" hangingPunct="1"/>
              <a:r>
                <a:rPr lang="en-US" sz="1600" b="1" dirty="0">
                  <a:solidFill>
                    <a:srgbClr val="000000"/>
                  </a:solidFill>
                  <a:latin typeface="Arial"/>
                </a:rPr>
                <a:t>water with elevated levels</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1.5 billion</a:t>
              </a:r>
            </a:p>
            <a:p>
              <a:pPr eaLnBrk="1" hangingPunct="1"/>
              <a:endParaRPr lang="en-US" sz="800" b="1" dirty="0">
                <a:solidFill>
                  <a:srgbClr val="000000"/>
                </a:solidFill>
                <a:latin typeface="Arial"/>
              </a:endParaRP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&gt; 5000</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26 million (China)</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500,000</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1,500,00</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133,000,000</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396,000,000</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160,000,000</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500,000,000</a:t>
              </a:r>
            </a:p>
            <a:p>
              <a:pPr eaLnBrk="1" hangingPunct="1"/>
              <a:endParaRPr lang="en-US" sz="800" b="1" dirty="0">
                <a:solidFill>
                  <a:srgbClr val="000000"/>
                </a:solidFill>
                <a:latin typeface="Arial"/>
              </a:endParaRPr>
            </a:p>
            <a:p>
              <a:pPr eaLnBrk="1" hangingPunct="1"/>
              <a:r>
                <a:rPr lang="en-US" sz="1600" b="1" dirty="0">
                  <a:solidFill>
                    <a:srgbClr val="000000"/>
                  </a:solidFill>
                  <a:latin typeface="Arial"/>
                </a:rPr>
                <a:t>500,000</a:t>
              </a:r>
            </a:p>
          </p:txBody>
        </p:sp>
        <p:sp>
          <p:nvSpPr>
            <p:cNvPr id="9221" name="Text Box 7"/>
            <p:cNvSpPr txBox="1">
              <a:spLocks noChangeArrowheads="1"/>
            </p:cNvSpPr>
            <p:nvPr/>
          </p:nvSpPr>
          <p:spPr bwMode="auto">
            <a:xfrm>
              <a:off x="7232855" y="1664002"/>
              <a:ext cx="1371600" cy="47371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ill Sans MT" panose="020B0502020104020203" pitchFamily="34" charset="0"/>
                </a:defRPr>
              </a:lvl1pPr>
              <a:lvl2pPr marL="742950" indent="-285750" eaLnBrk="0" hangingPunct="0">
                <a:defRPr>
                  <a:solidFill>
                    <a:schemeClr val="tx1"/>
                  </a:solidFill>
                  <a:latin typeface="Gill Sans MT" panose="020B0502020104020203" pitchFamily="34" charset="0"/>
                </a:defRPr>
              </a:lvl2pPr>
              <a:lvl3pPr marL="1143000" indent="-228600" eaLnBrk="0" hangingPunct="0">
                <a:defRPr>
                  <a:solidFill>
                    <a:schemeClr val="tx1"/>
                  </a:solidFill>
                  <a:latin typeface="Gill Sans MT" panose="020B0502020104020203" pitchFamily="34" charset="0"/>
                </a:defRPr>
              </a:lvl3pPr>
              <a:lvl4pPr marL="1600200" indent="-228600" eaLnBrk="0" hangingPunct="0">
                <a:defRPr>
                  <a:solidFill>
                    <a:schemeClr val="tx1"/>
                  </a:solidFill>
                  <a:latin typeface="Gill Sans MT" panose="020B0502020104020203" pitchFamily="34" charset="0"/>
                </a:defRPr>
              </a:lvl4pPr>
              <a:lvl5pPr marL="2057400" indent="-228600" eaLnBrk="0" hangingPunct="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lgn="r" eaLnBrk="1" hangingPunct="1"/>
              <a:r>
                <a:rPr lang="en-US" sz="1600" b="1" dirty="0">
                  <a:solidFill>
                    <a:srgbClr val="000000"/>
                  </a:solidFill>
                  <a:latin typeface="Arial"/>
                </a:rPr>
                <a:t>110,000</a:t>
              </a:r>
            </a:p>
            <a:p>
              <a:pPr algn="r" eaLnBrk="1" hangingPunct="1"/>
              <a:endParaRPr lang="en-US" sz="800" b="1" dirty="0">
                <a:solidFill>
                  <a:srgbClr val="000000"/>
                </a:solidFill>
                <a:latin typeface="Arial"/>
              </a:endParaRPr>
            </a:p>
            <a:p>
              <a:pPr algn="r" eaLnBrk="1" hangingPunct="1"/>
              <a:endParaRPr lang="en-US" sz="1600" b="1" dirty="0">
                <a:solidFill>
                  <a:srgbClr val="000000"/>
                </a:solidFill>
                <a:latin typeface="Arial"/>
              </a:endParaRPr>
            </a:p>
            <a:p>
              <a:pPr algn="r" eaLnBrk="1" hangingPunct="1"/>
              <a:endParaRPr lang="en-US" sz="800" b="1" dirty="0">
                <a:solidFill>
                  <a:srgbClr val="000000"/>
                </a:solidFill>
                <a:latin typeface="Arial"/>
              </a:endParaRPr>
            </a:p>
            <a:p>
              <a:pPr algn="r" eaLnBrk="1" hangingPunct="1"/>
              <a:endParaRPr lang="en-US" sz="800" b="1" dirty="0">
                <a:solidFill>
                  <a:srgbClr val="000000"/>
                </a:solidFill>
                <a:latin typeface="Arial"/>
              </a:endParaRPr>
            </a:p>
            <a:p>
              <a:pPr algn="r" eaLnBrk="1" hangingPunct="1"/>
              <a:endParaRPr lang="en-US" sz="800" b="1" dirty="0">
                <a:solidFill>
                  <a:srgbClr val="000000"/>
                </a:solidFill>
                <a:latin typeface="Arial"/>
              </a:endParaRPr>
            </a:p>
            <a:p>
              <a:pPr algn="r" eaLnBrk="1" hangingPunct="1"/>
              <a:r>
                <a:rPr lang="en-US" sz="1600" b="1" dirty="0">
                  <a:solidFill>
                    <a:srgbClr val="000000"/>
                  </a:solidFill>
                  <a:latin typeface="Arial"/>
                </a:rPr>
                <a:t>1,800,000</a:t>
              </a:r>
            </a:p>
            <a:p>
              <a:pPr algn="r" eaLnBrk="1" hangingPunct="1"/>
              <a:endParaRPr lang="en-US" sz="800" b="1" dirty="0">
                <a:solidFill>
                  <a:srgbClr val="000000"/>
                </a:solidFill>
                <a:latin typeface="Arial"/>
              </a:endParaRPr>
            </a:p>
            <a:p>
              <a:pPr algn="r" eaLnBrk="1" hangingPunct="1"/>
              <a:endParaRPr lang="en-US" sz="800" b="1" dirty="0">
                <a:solidFill>
                  <a:srgbClr val="000000"/>
                </a:solidFill>
                <a:latin typeface="Arial"/>
              </a:endParaRPr>
            </a:p>
            <a:p>
              <a:pPr algn="r" eaLnBrk="1" hangingPunct="1"/>
              <a:r>
                <a:rPr lang="en-US" sz="1600" b="1" dirty="0">
                  <a:solidFill>
                    <a:srgbClr val="000000"/>
                  </a:solidFill>
                  <a:latin typeface="Arial"/>
                </a:rPr>
                <a:t>-</a:t>
              </a:r>
            </a:p>
            <a:p>
              <a:pPr algn="r" eaLnBrk="1" hangingPunct="1"/>
              <a:endParaRPr lang="en-US" sz="800" b="1" dirty="0">
                <a:solidFill>
                  <a:srgbClr val="000000"/>
                </a:solidFill>
                <a:latin typeface="Arial"/>
              </a:endParaRPr>
            </a:p>
            <a:p>
              <a:pPr algn="r" eaLnBrk="1" hangingPunct="1"/>
              <a:r>
                <a:rPr lang="en-US" sz="1600" b="1" dirty="0">
                  <a:solidFill>
                    <a:srgbClr val="000000"/>
                  </a:solidFill>
                  <a:latin typeface="Arial"/>
                </a:rPr>
                <a:t>-</a:t>
              </a:r>
            </a:p>
            <a:p>
              <a:pPr algn="r" eaLnBrk="1" hangingPunct="1"/>
              <a:endParaRPr lang="en-US" sz="800" b="1" dirty="0">
                <a:solidFill>
                  <a:srgbClr val="000000"/>
                </a:solidFill>
                <a:latin typeface="Arial"/>
              </a:endParaRPr>
            </a:p>
            <a:p>
              <a:pPr algn="r" eaLnBrk="1" hangingPunct="1"/>
              <a:r>
                <a:rPr lang="en-US" sz="1600" b="1" dirty="0">
                  <a:solidFill>
                    <a:srgbClr val="000000"/>
                  </a:solidFill>
                  <a:latin typeface="Arial"/>
                </a:rPr>
                <a:t>Low</a:t>
              </a:r>
            </a:p>
            <a:p>
              <a:pPr algn="r" eaLnBrk="1" hangingPunct="1"/>
              <a:endParaRPr lang="en-US" sz="800" b="1" dirty="0">
                <a:solidFill>
                  <a:srgbClr val="000000"/>
                </a:solidFill>
                <a:latin typeface="Arial"/>
              </a:endParaRPr>
            </a:p>
            <a:p>
              <a:pPr algn="r" eaLnBrk="1" hangingPunct="1"/>
              <a:r>
                <a:rPr lang="en-US" sz="1600" b="1" dirty="0">
                  <a:solidFill>
                    <a:srgbClr val="000000"/>
                  </a:solidFill>
                  <a:latin typeface="Arial"/>
                </a:rPr>
                <a:t>-</a:t>
              </a:r>
            </a:p>
            <a:p>
              <a:pPr algn="r" eaLnBrk="1" hangingPunct="1"/>
              <a:endParaRPr lang="en-US" sz="800" b="1" dirty="0">
                <a:solidFill>
                  <a:srgbClr val="000000"/>
                </a:solidFill>
                <a:latin typeface="Arial"/>
              </a:endParaRPr>
            </a:p>
            <a:p>
              <a:pPr algn="r" eaLnBrk="1" hangingPunct="1"/>
              <a:r>
                <a:rPr lang="en-US" sz="1600" b="1" dirty="0">
                  <a:solidFill>
                    <a:srgbClr val="000000"/>
                  </a:solidFill>
                  <a:latin typeface="Arial"/>
                </a:rPr>
                <a:t>9400</a:t>
              </a:r>
            </a:p>
            <a:p>
              <a:pPr algn="r" eaLnBrk="1" hangingPunct="1"/>
              <a:endParaRPr lang="en-US" sz="800" b="1" dirty="0">
                <a:solidFill>
                  <a:srgbClr val="000000"/>
                </a:solidFill>
                <a:latin typeface="Arial"/>
              </a:endParaRPr>
            </a:p>
            <a:p>
              <a:pPr algn="r" eaLnBrk="1" hangingPunct="1"/>
              <a:r>
                <a:rPr lang="en-US" sz="1600" b="1" dirty="0">
                  <a:solidFill>
                    <a:srgbClr val="000000"/>
                  </a:solidFill>
                  <a:latin typeface="Arial"/>
                </a:rPr>
                <a:t>1,300,000</a:t>
              </a:r>
            </a:p>
            <a:p>
              <a:pPr algn="r" eaLnBrk="1" hangingPunct="1"/>
              <a:endParaRPr lang="en-US" sz="800" b="1" dirty="0">
                <a:solidFill>
                  <a:srgbClr val="000000"/>
                </a:solidFill>
                <a:latin typeface="Arial"/>
              </a:endParaRPr>
            </a:p>
            <a:p>
              <a:pPr algn="r" eaLnBrk="1" hangingPunct="1"/>
              <a:r>
                <a:rPr lang="en-US" sz="1600" b="1" dirty="0">
                  <a:solidFill>
                    <a:srgbClr val="000000"/>
                  </a:solidFill>
                  <a:latin typeface="Arial"/>
                </a:rPr>
                <a:t>&gt; 10,000</a:t>
              </a:r>
            </a:p>
            <a:p>
              <a:pPr algn="r" eaLnBrk="1" hangingPunct="1"/>
              <a:endParaRPr lang="en-US" sz="800" b="1" dirty="0">
                <a:solidFill>
                  <a:srgbClr val="000000"/>
                </a:solidFill>
                <a:latin typeface="Arial"/>
              </a:endParaRPr>
            </a:p>
            <a:p>
              <a:pPr algn="r" eaLnBrk="1" hangingPunct="1"/>
              <a:r>
                <a:rPr lang="en-US" sz="1600" b="1" dirty="0">
                  <a:solidFill>
                    <a:srgbClr val="000000"/>
                  </a:solidFill>
                  <a:latin typeface="Arial"/>
                </a:rPr>
                <a:t>-</a:t>
              </a:r>
            </a:p>
            <a:p>
              <a:pPr algn="r" eaLnBrk="1" hangingPunct="1"/>
              <a:endParaRPr lang="en-US" sz="800" b="1" dirty="0">
                <a:solidFill>
                  <a:srgbClr val="000000"/>
                </a:solidFill>
                <a:latin typeface="Arial"/>
              </a:endParaRPr>
            </a:p>
            <a:p>
              <a:pPr algn="r" eaLnBrk="1" hangingPunct="1"/>
              <a:r>
                <a:rPr lang="en-US" sz="1600" b="1" dirty="0">
                  <a:solidFill>
                    <a:srgbClr val="000000"/>
                  </a:solidFill>
                  <a:latin typeface="Arial"/>
                </a:rPr>
                <a:t>25,000</a:t>
              </a:r>
            </a:p>
          </p:txBody>
        </p:sp>
        <p:sp>
          <p:nvSpPr>
            <p:cNvPr id="9222" name="Text Box 9"/>
            <p:cNvSpPr txBox="1">
              <a:spLocks noChangeArrowheads="1"/>
            </p:cNvSpPr>
            <p:nvPr/>
          </p:nvSpPr>
          <p:spPr bwMode="auto">
            <a:xfrm>
              <a:off x="3995315" y="1143000"/>
              <a:ext cx="4920086" cy="36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Gill Sans MT" panose="020B0502020104020203" pitchFamily="34" charset="0"/>
                </a:defRPr>
              </a:lvl1pPr>
              <a:lvl2pPr marL="742950" indent="-285750" eaLnBrk="0" hangingPunct="0">
                <a:defRPr>
                  <a:solidFill>
                    <a:schemeClr val="tx1"/>
                  </a:solidFill>
                  <a:latin typeface="Gill Sans MT" panose="020B0502020104020203" pitchFamily="34" charset="0"/>
                </a:defRPr>
              </a:lvl2pPr>
              <a:lvl3pPr marL="1143000" indent="-228600" eaLnBrk="0" hangingPunct="0">
                <a:defRPr>
                  <a:solidFill>
                    <a:schemeClr val="tx1"/>
                  </a:solidFill>
                  <a:latin typeface="Gill Sans MT" panose="020B0502020104020203" pitchFamily="34" charset="0"/>
                </a:defRPr>
              </a:lvl3pPr>
              <a:lvl4pPr marL="1600200" indent="-228600" eaLnBrk="0" hangingPunct="0">
                <a:defRPr>
                  <a:solidFill>
                    <a:schemeClr val="tx1"/>
                  </a:solidFill>
                  <a:latin typeface="Gill Sans MT" panose="020B0502020104020203" pitchFamily="34" charset="0"/>
                </a:defRPr>
              </a:lvl4pPr>
              <a:lvl5pPr marL="2057400" indent="-228600" eaLnBrk="0" hangingPunct="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spcBef>
                  <a:spcPct val="50000"/>
                </a:spcBef>
              </a:pPr>
              <a:r>
                <a:rPr lang="en-US" b="1" dirty="0">
                  <a:solidFill>
                    <a:srgbClr val="000000"/>
                  </a:solidFill>
                  <a:latin typeface="Arial"/>
                </a:rPr>
                <a:t>Cases per year                  </a:t>
              </a:r>
              <a:r>
                <a:rPr lang="en-US" b="1" dirty="0" smtClean="0">
                  <a:solidFill>
                    <a:srgbClr val="000000"/>
                  </a:solidFill>
                  <a:latin typeface="Arial"/>
                </a:rPr>
                <a:t>    Deaths </a:t>
              </a:r>
              <a:r>
                <a:rPr lang="en-US" b="1" dirty="0">
                  <a:solidFill>
                    <a:srgbClr val="000000"/>
                  </a:solidFill>
                  <a:latin typeface="Arial"/>
                </a:rPr>
                <a:t>per year</a:t>
              </a:r>
            </a:p>
          </p:txBody>
        </p:sp>
      </p:grpSp>
      <p:grpSp>
        <p:nvGrpSpPr>
          <p:cNvPr id="10" name="Group 9"/>
          <p:cNvGrpSpPr/>
          <p:nvPr/>
        </p:nvGrpSpPr>
        <p:grpSpPr>
          <a:xfrm>
            <a:off x="0" y="6457890"/>
            <a:ext cx="9152364" cy="400110"/>
            <a:chOff x="0" y="6457890"/>
            <a:chExt cx="9152364" cy="400110"/>
          </a:xfrm>
        </p:grpSpPr>
        <p:sp>
          <p:nvSpPr>
            <p:cNvPr id="11" name="Rectangle 10"/>
            <p:cNvSpPr/>
            <p:nvPr/>
          </p:nvSpPr>
          <p:spPr>
            <a:xfrm>
              <a:off x="0" y="6501400"/>
              <a:ext cx="9144000" cy="3566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07" y="6512049"/>
              <a:ext cx="346548" cy="334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6911045" y="6457890"/>
              <a:ext cx="2241319" cy="400110"/>
            </a:xfrm>
            <a:prstGeom prst="rect">
              <a:avLst/>
            </a:prstGeom>
            <a:noFill/>
          </p:spPr>
          <p:txBody>
            <a:bodyPr wrap="none" rtlCol="0">
              <a:spAutoFit/>
            </a:bodyPr>
            <a:lstStyle/>
            <a:p>
              <a:r>
                <a:rPr lang="en-US" sz="1000" dirty="0" smtClean="0">
                  <a:solidFill>
                    <a:srgbClr val="000066"/>
                  </a:solidFill>
                </a:rPr>
                <a:t>West Virginia University </a:t>
              </a:r>
            </a:p>
            <a:p>
              <a:r>
                <a:rPr lang="en-US" sz="1000" dirty="0" smtClean="0">
                  <a:solidFill>
                    <a:srgbClr val="000066"/>
                  </a:solidFill>
                </a:rPr>
                <a:t>Civil and Environmental Engineering</a:t>
              </a:r>
              <a:endParaRPr lang="en-US" sz="1000" dirty="0">
                <a:solidFill>
                  <a:srgbClr val="000066"/>
                </a:solidFill>
              </a:endParaRPr>
            </a:p>
          </p:txBody>
        </p:sp>
      </p:grpSp>
      <p:pic>
        <p:nvPicPr>
          <p:cNvPr id="14"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9044" t="1724" r="3303" b="1768"/>
          <a:stretch/>
        </p:blipFill>
        <p:spPr bwMode="auto">
          <a:xfrm rot="5400000">
            <a:off x="4463188" y="1746031"/>
            <a:ext cx="206060" cy="913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9877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10" y="5894850"/>
            <a:ext cx="90678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20838" y="117685"/>
            <a:ext cx="7748718" cy="523220"/>
          </a:xfrm>
          <a:prstGeom prst="rect">
            <a:avLst/>
          </a:prstGeom>
        </p:spPr>
        <p:txBody>
          <a:bodyPr wrap="square">
            <a:spAutoFit/>
          </a:bodyPr>
          <a:lstStyle/>
          <a:p>
            <a:pPr defTabSz="457200" fontAlgn="auto">
              <a:spcBef>
                <a:spcPts val="0"/>
              </a:spcBef>
              <a:spcAft>
                <a:spcPts val="0"/>
              </a:spcAft>
            </a:pPr>
            <a:r>
              <a:rPr lang="en-US" sz="2800" dirty="0" smtClean="0">
                <a:solidFill>
                  <a:srgbClr val="FFFFFF"/>
                </a:solidFill>
                <a:latin typeface="Helvetica Neue Light"/>
                <a:cs typeface="Helvetica Neue Light"/>
              </a:rPr>
              <a:t>Community resistome of different water sources</a:t>
            </a:r>
            <a:endParaRPr lang="en-US" sz="2800" dirty="0">
              <a:solidFill>
                <a:srgbClr val="FFFFFF"/>
              </a:solidFill>
              <a:latin typeface="Helvetica Neue Light"/>
              <a:cs typeface="Helvetica Neue Light"/>
            </a:endParaRPr>
          </a:p>
        </p:txBody>
      </p:sp>
      <p:grpSp>
        <p:nvGrpSpPr>
          <p:cNvPr id="4" name="Group 3"/>
          <p:cNvGrpSpPr/>
          <p:nvPr/>
        </p:nvGrpSpPr>
        <p:grpSpPr>
          <a:xfrm rot="5400000">
            <a:off x="2352398" y="-1322851"/>
            <a:ext cx="4113695" cy="8651851"/>
            <a:chOff x="352171" y="195436"/>
            <a:chExt cx="4113695" cy="8651851"/>
          </a:xfrm>
        </p:grpSpPr>
        <p:pic>
          <p:nvPicPr>
            <p:cNvPr id="2" name="Picture 1" descr="Untitled.tiff"/>
            <p:cNvPicPr>
              <a:picLocks noChangeAspect="1"/>
            </p:cNvPicPr>
            <p:nvPr/>
          </p:nvPicPr>
          <p:blipFill rotWithShape="1">
            <a:blip r:embed="rId3">
              <a:extLst>
                <a:ext uri="{28A0092B-C50C-407E-A947-70E740481C1C}">
                  <a14:useLocalDpi xmlns:a14="http://schemas.microsoft.com/office/drawing/2010/main" val="0"/>
                </a:ext>
              </a:extLst>
            </a:blip>
            <a:srcRect t="2843"/>
            <a:stretch/>
          </p:blipFill>
          <p:spPr>
            <a:xfrm>
              <a:off x="352171" y="195436"/>
              <a:ext cx="4061598" cy="6678035"/>
            </a:xfrm>
            <a:prstGeom prst="rect">
              <a:avLst/>
            </a:prstGeom>
          </p:spPr>
        </p:pic>
        <p:pic>
          <p:nvPicPr>
            <p:cNvPr id="3" name="Picture 2" descr="Untitled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13" y="4329777"/>
              <a:ext cx="3968653" cy="4517510"/>
            </a:xfrm>
            <a:prstGeom prst="rect">
              <a:avLst/>
            </a:prstGeom>
          </p:spPr>
        </p:pic>
      </p:grpSp>
      <p:graphicFrame>
        <p:nvGraphicFramePr>
          <p:cNvPr id="7" name="Table 6"/>
          <p:cNvGraphicFramePr>
            <a:graphicFrameLocks noGrp="1"/>
          </p:cNvGraphicFramePr>
          <p:nvPr>
            <p:extLst>
              <p:ext uri="{D42A27DB-BD31-4B8C-83A1-F6EECF244321}">
                <p14:modId xmlns:p14="http://schemas.microsoft.com/office/powerpoint/2010/main" val="1574878029"/>
              </p:ext>
            </p:extLst>
          </p:nvPr>
        </p:nvGraphicFramePr>
        <p:xfrm>
          <a:off x="2991151" y="5159290"/>
          <a:ext cx="2159000" cy="1173480"/>
        </p:xfrm>
        <a:graphic>
          <a:graphicData uri="http://schemas.openxmlformats.org/drawingml/2006/table">
            <a:tbl>
              <a:tblPr/>
              <a:tblGrid>
                <a:gridCol w="2159000">
                  <a:extLst>
                    <a:ext uri="{9D8B030D-6E8A-4147-A177-3AD203B41FA5}">
                      <a16:colId xmlns:a16="http://schemas.microsoft.com/office/drawing/2014/main" val="20000"/>
                    </a:ext>
                  </a:extLst>
                </a:gridCol>
              </a:tblGrid>
              <a:tr h="190500">
                <a:tc>
                  <a:txBody>
                    <a:bodyPr/>
                    <a:lstStyle/>
                    <a:p>
                      <a:pPr algn="l" fontAlgn="b"/>
                      <a:r>
                        <a:rPr lang="en-US" sz="1200" b="0" i="0" u="none" strike="noStrike" dirty="0">
                          <a:solidFill>
                            <a:srgbClr val="000000"/>
                          </a:solidFill>
                          <a:effectLst/>
                          <a:latin typeface="Helvetica Neue Light"/>
                          <a:cs typeface="Helvetica Neue Light"/>
                        </a:rPr>
                        <a:t>Processing Plant</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190500">
                <a:tc>
                  <a:txBody>
                    <a:bodyPr/>
                    <a:lstStyle/>
                    <a:p>
                      <a:pPr algn="l" fontAlgn="b"/>
                      <a:r>
                        <a:rPr lang="en-US" sz="1200" b="0" i="0" u="none" strike="noStrike" dirty="0">
                          <a:solidFill>
                            <a:srgbClr val="000000"/>
                          </a:solidFill>
                          <a:effectLst/>
                          <a:latin typeface="Helvetica Neue Light"/>
                          <a:cs typeface="Helvetica Neue Light"/>
                        </a:rPr>
                        <a:t>Tidal Freshwater River</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90500">
                <a:tc>
                  <a:txBody>
                    <a:bodyPr/>
                    <a:lstStyle/>
                    <a:p>
                      <a:pPr algn="l" fontAlgn="b"/>
                      <a:r>
                        <a:rPr lang="en-US" sz="1200" b="0" i="0" u="none" strike="noStrike">
                          <a:solidFill>
                            <a:srgbClr val="000000"/>
                          </a:solidFill>
                          <a:effectLst/>
                          <a:latin typeface="Helvetica Neue Light"/>
                          <a:cs typeface="Helvetica Neue Light"/>
                        </a:rPr>
                        <a:t>Tidal Brackish River</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90500">
                <a:tc>
                  <a:txBody>
                    <a:bodyPr/>
                    <a:lstStyle/>
                    <a:p>
                      <a:pPr algn="l" fontAlgn="b"/>
                      <a:r>
                        <a:rPr lang="en-US" sz="1200" b="0" i="0" u="none" strike="noStrike">
                          <a:solidFill>
                            <a:srgbClr val="000000"/>
                          </a:solidFill>
                          <a:effectLst/>
                          <a:latin typeface="Helvetica Neue Light"/>
                          <a:cs typeface="Helvetica Neue Light"/>
                        </a:rPr>
                        <a:t>Reclaimed Water</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l" fontAlgn="b"/>
                      <a:r>
                        <a:rPr lang="en-US" sz="1200" b="0" i="0" u="none" strike="noStrike">
                          <a:solidFill>
                            <a:srgbClr val="000000"/>
                          </a:solidFill>
                          <a:effectLst/>
                          <a:latin typeface="Helvetica Neue Light"/>
                          <a:cs typeface="Helvetica Neue Light"/>
                        </a:rPr>
                        <a:t>Pond Water</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l" fontAlgn="b"/>
                      <a:r>
                        <a:rPr lang="en-US" sz="1200" b="0" i="0" u="none" strike="noStrike" dirty="0" err="1">
                          <a:solidFill>
                            <a:srgbClr val="000000"/>
                          </a:solidFill>
                          <a:effectLst/>
                          <a:latin typeface="Helvetica Neue Light"/>
                          <a:cs typeface="Helvetica Neue Light"/>
                        </a:rPr>
                        <a:t>Nontidal</a:t>
                      </a:r>
                      <a:r>
                        <a:rPr lang="en-US" sz="1200" b="0" i="0" u="none" strike="noStrike" dirty="0">
                          <a:solidFill>
                            <a:srgbClr val="000000"/>
                          </a:solidFill>
                          <a:effectLst/>
                          <a:latin typeface="Helvetica Neue Light"/>
                          <a:cs typeface="Helvetica Neue Light"/>
                        </a:rPr>
                        <a:t> Freshwater Creek</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7"/>
          <p:cNvSpPr txBox="1"/>
          <p:nvPr/>
        </p:nvSpPr>
        <p:spPr>
          <a:xfrm>
            <a:off x="1162547" y="5038399"/>
            <a:ext cx="1727781" cy="369332"/>
          </a:xfrm>
          <a:prstGeom prst="rect">
            <a:avLst/>
          </a:prstGeom>
          <a:noFill/>
        </p:spPr>
        <p:txBody>
          <a:bodyPr wrap="none" rtlCol="0">
            <a:spAutoFit/>
          </a:bodyPr>
          <a:lstStyle/>
          <a:p>
            <a:pPr defTabSz="457200" fontAlgn="auto">
              <a:spcBef>
                <a:spcPts val="0"/>
              </a:spcBef>
              <a:spcAft>
                <a:spcPts val="0"/>
              </a:spcAft>
            </a:pPr>
            <a:r>
              <a:rPr lang="en-US" dirty="0" smtClean="0">
                <a:solidFill>
                  <a:prstClr val="black"/>
                </a:solidFill>
                <a:latin typeface="Arial"/>
              </a:rPr>
              <a:t>Water sources:</a:t>
            </a:r>
            <a:endParaRPr lang="en-US" dirty="0">
              <a:solidFill>
                <a:prstClr val="black"/>
              </a:solidFill>
              <a:latin typeface="Arial"/>
            </a:endParaRPr>
          </a:p>
        </p:txBody>
      </p:sp>
      <p:pic>
        <p:nvPicPr>
          <p:cNvPr id="13" name="Picture 12"/>
          <p:cNvPicPr>
            <a:picLocks noChangeAspect="1"/>
          </p:cNvPicPr>
          <p:nvPr/>
        </p:nvPicPr>
        <p:blipFill>
          <a:blip r:embed="rId5"/>
          <a:stretch>
            <a:fillRect/>
          </a:stretch>
        </p:blipFill>
        <p:spPr>
          <a:xfrm>
            <a:off x="6689969" y="5095210"/>
            <a:ext cx="1104900" cy="1536700"/>
          </a:xfrm>
          <a:prstGeom prst="rect">
            <a:avLst/>
          </a:prstGeom>
        </p:spPr>
      </p:pic>
      <p:sp>
        <p:nvSpPr>
          <p:cNvPr id="14" name="TextBox 13"/>
          <p:cNvSpPr txBox="1"/>
          <p:nvPr/>
        </p:nvSpPr>
        <p:spPr>
          <a:xfrm>
            <a:off x="5578285" y="5038399"/>
            <a:ext cx="902811" cy="369332"/>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Arial"/>
              </a:rPr>
              <a:t>ARGs:</a:t>
            </a:r>
            <a:endParaRPr lang="en-US" b="1" dirty="0">
              <a:solidFill>
                <a:prstClr val="black"/>
              </a:solidFill>
              <a:latin typeface="Arial"/>
            </a:endParaRPr>
          </a:p>
        </p:txBody>
      </p:sp>
    </p:spTree>
    <p:extLst>
      <p:ext uri="{BB962C8B-B14F-4D97-AF65-F5344CB8AC3E}">
        <p14:creationId xmlns:p14="http://schemas.microsoft.com/office/powerpoint/2010/main" val="15875355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24284" y="2238445"/>
            <a:ext cx="8525909" cy="1754326"/>
          </a:xfrm>
          <a:prstGeom prst="rect">
            <a:avLst/>
          </a:prstGeom>
          <a:noFill/>
        </p:spPr>
        <p:txBody>
          <a:bodyPr wrap="square" rtlCol="0">
            <a:spAutoFit/>
          </a:bodyPr>
          <a:lstStyle/>
          <a:p>
            <a:pPr algn="ctr" defTabSz="457200" fontAlgn="auto">
              <a:spcBef>
                <a:spcPts val="0"/>
              </a:spcBef>
              <a:spcAft>
                <a:spcPts val="0"/>
              </a:spcAft>
            </a:pPr>
            <a:r>
              <a:rPr lang="en-US" sz="3600" b="1" dirty="0" smtClean="0">
                <a:solidFill>
                  <a:srgbClr val="4F81BD">
                    <a:lumMod val="50000"/>
                  </a:srgbClr>
                </a:solidFill>
                <a:latin typeface="Arial"/>
              </a:rPr>
              <a:t>Microbiome Analysis of </a:t>
            </a:r>
          </a:p>
          <a:p>
            <a:pPr algn="ctr" defTabSz="457200" fontAlgn="auto">
              <a:spcBef>
                <a:spcPts val="0"/>
              </a:spcBef>
              <a:spcAft>
                <a:spcPts val="0"/>
              </a:spcAft>
            </a:pPr>
            <a:r>
              <a:rPr lang="en-US" sz="3600" b="1" dirty="0" smtClean="0">
                <a:solidFill>
                  <a:srgbClr val="4F81BD">
                    <a:lumMod val="50000"/>
                  </a:srgbClr>
                </a:solidFill>
                <a:latin typeface="Arial"/>
              </a:rPr>
              <a:t>Acute Diarrheal Patients </a:t>
            </a:r>
          </a:p>
          <a:p>
            <a:pPr algn="ctr" defTabSz="457200" fontAlgn="auto">
              <a:spcBef>
                <a:spcPts val="0"/>
              </a:spcBef>
              <a:spcAft>
                <a:spcPts val="0"/>
              </a:spcAft>
            </a:pPr>
            <a:r>
              <a:rPr lang="en-US" sz="3600" b="1" dirty="0" smtClean="0">
                <a:solidFill>
                  <a:srgbClr val="4F81BD">
                    <a:lumMod val="50000"/>
                  </a:srgbClr>
                </a:solidFill>
                <a:latin typeface="Arial"/>
              </a:rPr>
              <a:t>Compared with Healthy Individuals</a:t>
            </a:r>
            <a:endParaRPr lang="en-US" sz="3600" b="1" dirty="0">
              <a:solidFill>
                <a:srgbClr val="4F81BD">
                  <a:lumMod val="50000"/>
                </a:srgbClr>
              </a:solidFill>
              <a:latin typeface="Arial"/>
            </a:endParaRPr>
          </a:p>
        </p:txBody>
      </p:sp>
      <p:sp>
        <p:nvSpPr>
          <p:cNvPr id="3" name="TextBox 2"/>
          <p:cNvSpPr txBox="1"/>
          <p:nvPr/>
        </p:nvSpPr>
        <p:spPr>
          <a:xfrm>
            <a:off x="5442293" y="6392835"/>
            <a:ext cx="3518912" cy="369332"/>
          </a:xfrm>
          <a:prstGeom prst="rect">
            <a:avLst/>
          </a:prstGeom>
          <a:noFill/>
        </p:spPr>
        <p:txBody>
          <a:bodyPr wrap="none" rtlCol="0">
            <a:spAutoFit/>
          </a:bodyPr>
          <a:lstStyle/>
          <a:p>
            <a:r>
              <a:rPr lang="en-US" dirty="0" smtClean="0">
                <a:solidFill>
                  <a:srgbClr val="4F81BD">
                    <a:lumMod val="50000"/>
                  </a:srgbClr>
                </a:solidFill>
              </a:rPr>
              <a:t>Manuscript in preparation (2018)</a:t>
            </a:r>
            <a:endParaRPr lang="en-US" dirty="0">
              <a:solidFill>
                <a:srgbClr val="4F81BD">
                  <a:lumMod val="50000"/>
                </a:srgbClr>
              </a:solidFill>
            </a:endParaRPr>
          </a:p>
        </p:txBody>
      </p:sp>
    </p:spTree>
    <p:extLst>
      <p:ext uri="{BB962C8B-B14F-4D97-AF65-F5344CB8AC3E}">
        <p14:creationId xmlns:p14="http://schemas.microsoft.com/office/powerpoint/2010/main" val="26489218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niced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60" y="1662370"/>
            <a:ext cx="9144000" cy="3048000"/>
          </a:xfrm>
          <a:prstGeom prst="rect">
            <a:avLst/>
          </a:prstGeom>
        </p:spPr>
      </p:pic>
      <p:sp>
        <p:nvSpPr>
          <p:cNvPr id="7" name="TextBox 6"/>
          <p:cNvSpPr txBox="1"/>
          <p:nvPr/>
        </p:nvSpPr>
        <p:spPr>
          <a:xfrm>
            <a:off x="3513032" y="5340057"/>
            <a:ext cx="2057038" cy="369332"/>
          </a:xfrm>
          <a:prstGeom prst="rect">
            <a:avLst/>
          </a:prstGeom>
          <a:noFill/>
        </p:spPr>
        <p:txBody>
          <a:bodyPr wrap="none" rtlCol="0">
            <a:spAutoFit/>
          </a:bodyPr>
          <a:lstStyle/>
          <a:p>
            <a:pPr defTabSz="457200" fontAlgn="auto">
              <a:spcBef>
                <a:spcPts val="0"/>
              </a:spcBef>
              <a:spcAft>
                <a:spcPts val="0"/>
              </a:spcAft>
            </a:pPr>
            <a:r>
              <a:rPr lang="en-US" dirty="0" err="1" smtClean="0">
                <a:solidFill>
                  <a:prstClr val="black"/>
                </a:solidFill>
                <a:latin typeface="Arial"/>
              </a:rPr>
              <a:t>www.niced.org.ind</a:t>
            </a:r>
            <a:endParaRPr lang="en-US" dirty="0">
              <a:solidFill>
                <a:prstClr val="black"/>
              </a:solidFill>
              <a:latin typeface="Arial"/>
            </a:endParaRPr>
          </a:p>
        </p:txBody>
      </p:sp>
      <p:sp>
        <p:nvSpPr>
          <p:cNvPr id="2" name="Title 1"/>
          <p:cNvSpPr>
            <a:spLocks noGrp="1"/>
          </p:cNvSpPr>
          <p:nvPr>
            <p:ph type="title"/>
          </p:nvPr>
        </p:nvSpPr>
        <p:spPr>
          <a:xfrm>
            <a:off x="1" y="12485"/>
            <a:ext cx="9143999" cy="1055243"/>
          </a:xfrm>
          <a:solidFill>
            <a:srgbClr val="000066"/>
          </a:solidFill>
        </p:spPr>
        <p:txBody>
          <a:bodyPr/>
          <a:lstStyle/>
          <a:p>
            <a:pPr algn="ctr">
              <a:spcBef>
                <a:spcPts val="0"/>
              </a:spcBef>
            </a:pPr>
            <a:r>
              <a:rPr lang="en-US" dirty="0" smtClean="0">
                <a:latin typeface="+mj-lt"/>
              </a:rPr>
              <a:t/>
            </a:r>
            <a:br>
              <a:rPr lang="en-US" dirty="0" smtClean="0">
                <a:latin typeface="+mj-lt"/>
              </a:rPr>
            </a:br>
            <a:r>
              <a:rPr lang="en-US" dirty="0" smtClean="0">
                <a:latin typeface="+mj-lt"/>
              </a:rPr>
              <a:t>Diarrheal </a:t>
            </a:r>
            <a:r>
              <a:rPr lang="en-US" dirty="0">
                <a:latin typeface="+mj-lt"/>
              </a:rPr>
              <a:t>Disease </a:t>
            </a:r>
            <a:r>
              <a:rPr lang="en-US" dirty="0" smtClean="0">
                <a:latin typeface="+mj-lt"/>
              </a:rPr>
              <a:t>Study carried out with the </a:t>
            </a:r>
            <a:br>
              <a:rPr lang="en-US" dirty="0" smtClean="0">
                <a:latin typeface="+mj-lt"/>
              </a:rPr>
            </a:br>
            <a:r>
              <a:rPr lang="en-US" dirty="0" smtClean="0">
                <a:latin typeface="+mj-lt"/>
              </a:rPr>
              <a:t>National </a:t>
            </a:r>
            <a:r>
              <a:rPr lang="en-US" dirty="0">
                <a:latin typeface="+mj-lt"/>
              </a:rPr>
              <a:t>Institute of Cholera and Enteric </a:t>
            </a:r>
            <a:r>
              <a:rPr lang="en-US" dirty="0" smtClean="0">
                <a:latin typeface="+mj-lt"/>
              </a:rPr>
              <a:t>Disease, Kolkata</a:t>
            </a:r>
            <a:r>
              <a:rPr lang="en-US" dirty="0">
                <a:latin typeface="+mj-lt"/>
              </a:rPr>
              <a:t>, India</a:t>
            </a:r>
            <a:r>
              <a:rPr lang="en-US" dirty="0">
                <a:latin typeface="Arial"/>
              </a:rPr>
              <a:t/>
            </a:r>
            <a:br>
              <a:rPr lang="en-US" dirty="0">
                <a:latin typeface="Arial"/>
              </a:rPr>
            </a:br>
            <a:r>
              <a:rPr lang="en-US" dirty="0" smtClean="0"/>
              <a:t> </a:t>
            </a:r>
            <a:endParaRPr lang="en-US" dirty="0"/>
          </a:p>
        </p:txBody>
      </p:sp>
      <p:sp>
        <p:nvSpPr>
          <p:cNvPr id="3" name="Rectangle 2"/>
          <p:cNvSpPr/>
          <p:nvPr/>
        </p:nvSpPr>
        <p:spPr>
          <a:xfrm>
            <a:off x="0" y="1662567"/>
            <a:ext cx="9144000" cy="304800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5317139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17745" y="3659430"/>
            <a:ext cx="6228864" cy="1653390"/>
          </a:xfrm>
          <a:prstGeom prst="rect">
            <a:avLst/>
          </a:prstGeom>
          <a:solidFill>
            <a:srgbClr val="79A6DD"/>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sp>
        <p:nvSpPr>
          <p:cNvPr id="6" name="TextBox 5"/>
          <p:cNvSpPr txBox="1"/>
          <p:nvPr/>
        </p:nvSpPr>
        <p:spPr>
          <a:xfrm>
            <a:off x="1732946" y="3779346"/>
            <a:ext cx="7859847" cy="1471172"/>
          </a:xfrm>
          <a:prstGeom prst="rect">
            <a:avLst/>
          </a:prstGeom>
          <a:noFill/>
        </p:spPr>
        <p:txBody>
          <a:bodyPr wrap="square" rtlCol="0">
            <a:spAutoFit/>
          </a:bodyPr>
          <a:lstStyle/>
          <a:p>
            <a:pPr algn="ctr" defTabSz="457200" fontAlgn="auto">
              <a:lnSpc>
                <a:spcPct val="130000"/>
              </a:lnSpc>
              <a:spcBef>
                <a:spcPts val="0"/>
              </a:spcBef>
              <a:spcAft>
                <a:spcPts val="0"/>
              </a:spcAft>
            </a:pPr>
            <a:r>
              <a:rPr lang="en-US" sz="1600" dirty="0" smtClean="0">
                <a:solidFill>
                  <a:prstClr val="black"/>
                </a:solidFill>
                <a:latin typeface="Arial"/>
                <a:cs typeface="Helvetica Light"/>
              </a:rPr>
              <a:t>       Total # of NICED samples: 	          	</a:t>
            </a:r>
            <a:r>
              <a:rPr lang="en-US" sz="1600" dirty="0">
                <a:solidFill>
                  <a:prstClr val="black"/>
                </a:solidFill>
                <a:latin typeface="Arial"/>
                <a:cs typeface="Helvetica Light"/>
              </a:rPr>
              <a:t> </a:t>
            </a:r>
            <a:r>
              <a:rPr lang="en-US" sz="1600" dirty="0" smtClean="0">
                <a:solidFill>
                  <a:prstClr val="black"/>
                </a:solidFill>
                <a:latin typeface="Arial"/>
                <a:cs typeface="Helvetica Light"/>
              </a:rPr>
              <a:t>                               74</a:t>
            </a:r>
            <a:endParaRPr lang="en-US" sz="1600" i="1" dirty="0" smtClean="0">
              <a:solidFill>
                <a:prstClr val="black"/>
              </a:solidFill>
              <a:latin typeface="Arial"/>
              <a:cs typeface="Helvetica Light"/>
            </a:endParaRPr>
          </a:p>
          <a:p>
            <a:pPr algn="ctr" defTabSz="457200" fontAlgn="auto">
              <a:lnSpc>
                <a:spcPct val="130000"/>
              </a:lnSpc>
              <a:spcBef>
                <a:spcPts val="0"/>
              </a:spcBef>
              <a:spcAft>
                <a:spcPts val="0"/>
              </a:spcAft>
            </a:pPr>
            <a:r>
              <a:rPr lang="en-US" sz="1600" dirty="0" smtClean="0">
                <a:solidFill>
                  <a:prstClr val="black"/>
                </a:solidFill>
                <a:latin typeface="Arial"/>
                <a:cs typeface="Helvetica Light"/>
              </a:rPr>
              <a:t>       Indian Healthy Control (</a:t>
            </a:r>
            <a:r>
              <a:rPr lang="en-US" sz="1600" b="1" dirty="0" smtClean="0">
                <a:solidFill>
                  <a:prstClr val="black"/>
                </a:solidFill>
                <a:latin typeface="Arial"/>
                <a:cs typeface="Helvetica"/>
              </a:rPr>
              <a:t>HC</a:t>
            </a:r>
            <a:r>
              <a:rPr lang="en-US" sz="1600" dirty="0" smtClean="0">
                <a:solidFill>
                  <a:prstClr val="black"/>
                </a:solidFill>
                <a:latin typeface="Arial"/>
                <a:cs typeface="Helvetica Light"/>
              </a:rPr>
              <a:t>): 		                                        20</a:t>
            </a:r>
          </a:p>
          <a:p>
            <a:pPr algn="ctr" defTabSz="457200" fontAlgn="auto">
              <a:spcBef>
                <a:spcPts val="0"/>
              </a:spcBef>
              <a:spcAft>
                <a:spcPts val="0"/>
              </a:spcAft>
            </a:pPr>
            <a:r>
              <a:rPr lang="en-US" sz="1600" dirty="0" smtClean="0">
                <a:solidFill>
                  <a:prstClr val="black"/>
                </a:solidFill>
                <a:latin typeface="Arial"/>
                <a:cs typeface="Helvetica Light"/>
              </a:rPr>
              <a:t>       Sick with Unknown Etiology (</a:t>
            </a:r>
            <a:r>
              <a:rPr lang="en-US" sz="1600" b="1" dirty="0" smtClean="0">
                <a:solidFill>
                  <a:prstClr val="black"/>
                </a:solidFill>
                <a:latin typeface="Arial"/>
                <a:cs typeface="Helvetica"/>
              </a:rPr>
              <a:t>UE</a:t>
            </a:r>
            <a:r>
              <a:rPr lang="en-US" sz="1600" dirty="0" smtClean="0">
                <a:solidFill>
                  <a:prstClr val="black"/>
                </a:solidFill>
                <a:latin typeface="Arial"/>
                <a:cs typeface="Helvetica Light"/>
              </a:rPr>
              <a:t>): 	       	             		        28</a:t>
            </a:r>
          </a:p>
          <a:p>
            <a:pPr algn="ctr" defTabSz="457200" fontAlgn="auto">
              <a:spcBef>
                <a:spcPts val="0"/>
              </a:spcBef>
              <a:spcAft>
                <a:spcPts val="0"/>
              </a:spcAft>
            </a:pPr>
            <a:r>
              <a:rPr lang="en-US" sz="1600" dirty="0" smtClean="0">
                <a:solidFill>
                  <a:prstClr val="black"/>
                </a:solidFill>
                <a:latin typeface="Arial"/>
                <a:cs typeface="Helvetica Light"/>
              </a:rPr>
              <a:t>       Sick with Known Etiology (</a:t>
            </a:r>
            <a:r>
              <a:rPr lang="en-US" sz="1600" b="1" dirty="0" smtClean="0">
                <a:solidFill>
                  <a:prstClr val="black"/>
                </a:solidFill>
                <a:latin typeface="Arial"/>
                <a:cs typeface="Helvetica"/>
              </a:rPr>
              <a:t>KE</a:t>
            </a:r>
            <a:r>
              <a:rPr lang="en-US" sz="1600" dirty="0" smtClean="0">
                <a:solidFill>
                  <a:prstClr val="black"/>
                </a:solidFill>
                <a:latin typeface="Arial"/>
                <a:cs typeface="Helvetica Light"/>
              </a:rPr>
              <a:t>): 		     	            		26</a:t>
            </a:r>
          </a:p>
          <a:p>
            <a:pPr algn="ctr" defTabSz="457200" fontAlgn="auto">
              <a:spcBef>
                <a:spcPts val="0"/>
              </a:spcBef>
              <a:spcAft>
                <a:spcPts val="0"/>
              </a:spcAft>
            </a:pPr>
            <a:r>
              <a:rPr lang="en-US" sz="1600" dirty="0" smtClean="0">
                <a:solidFill>
                  <a:prstClr val="black"/>
                </a:solidFill>
                <a:latin typeface="Arial"/>
                <a:cs typeface="Helvetica Light"/>
              </a:rPr>
              <a:t>       Healthy Human Microbiome Project (</a:t>
            </a:r>
            <a:r>
              <a:rPr lang="en-US" sz="1600" b="1" dirty="0" smtClean="0">
                <a:solidFill>
                  <a:prstClr val="black"/>
                </a:solidFill>
                <a:latin typeface="Arial"/>
                <a:cs typeface="Helvetica"/>
              </a:rPr>
              <a:t>HMP</a:t>
            </a:r>
            <a:r>
              <a:rPr lang="en-US" sz="1600" dirty="0" smtClean="0">
                <a:solidFill>
                  <a:prstClr val="black"/>
                </a:solidFill>
                <a:latin typeface="Arial"/>
                <a:cs typeface="Helvetica Light"/>
              </a:rPr>
              <a:t>): 	                        20</a:t>
            </a:r>
            <a:endParaRPr lang="en-US" sz="1600" dirty="0">
              <a:solidFill>
                <a:prstClr val="black"/>
              </a:solidFill>
              <a:latin typeface="Arial"/>
              <a:cs typeface="Helvetica Light"/>
            </a:endParaRPr>
          </a:p>
        </p:txBody>
      </p:sp>
      <p:sp>
        <p:nvSpPr>
          <p:cNvPr id="8" name="TextBox 7"/>
          <p:cNvSpPr txBox="1"/>
          <p:nvPr/>
        </p:nvSpPr>
        <p:spPr>
          <a:xfrm>
            <a:off x="833361" y="1378901"/>
            <a:ext cx="3022060" cy="2400657"/>
          </a:xfrm>
          <a:prstGeom prst="rect">
            <a:avLst/>
          </a:prstGeom>
          <a:noFill/>
        </p:spPr>
        <p:txBody>
          <a:bodyPr wrap="square" rtlCol="0">
            <a:spAutoFit/>
          </a:bodyPr>
          <a:lstStyle/>
          <a:p>
            <a:pPr defTabSz="457200" fontAlgn="auto">
              <a:spcBef>
                <a:spcPts val="0"/>
              </a:spcBef>
              <a:spcAft>
                <a:spcPts val="0"/>
              </a:spcAft>
            </a:pPr>
            <a:r>
              <a:rPr lang="en-US" sz="2400" dirty="0" smtClean="0">
                <a:solidFill>
                  <a:prstClr val="black"/>
                </a:solidFill>
                <a:latin typeface="Arial"/>
                <a:cs typeface="Helvetica Light"/>
              </a:rPr>
              <a:t>Bacteria</a:t>
            </a:r>
          </a:p>
          <a:p>
            <a:pPr defTabSz="457200" fontAlgn="auto">
              <a:spcBef>
                <a:spcPts val="0"/>
              </a:spcBef>
              <a:spcAft>
                <a:spcPts val="0"/>
              </a:spcAft>
            </a:pPr>
            <a:r>
              <a:rPr lang="en-US" sz="1400" b="1" i="1" dirty="0" smtClean="0">
                <a:solidFill>
                  <a:prstClr val="black"/>
                </a:solidFill>
                <a:latin typeface="Arial"/>
                <a:cs typeface="Helvetica Light"/>
              </a:rPr>
              <a:t>Vibrio </a:t>
            </a:r>
            <a:r>
              <a:rPr lang="en-US" sz="1400" b="1" i="1" dirty="0" err="1" smtClean="0">
                <a:solidFill>
                  <a:prstClr val="black"/>
                </a:solidFill>
                <a:latin typeface="Arial"/>
                <a:cs typeface="Helvetica Light"/>
              </a:rPr>
              <a:t>cholerae</a:t>
            </a:r>
            <a:endParaRPr lang="en-US" sz="1400" b="1" i="1" dirty="0" smtClean="0">
              <a:solidFill>
                <a:prstClr val="black"/>
              </a:solidFill>
              <a:latin typeface="Arial"/>
              <a:cs typeface="Helvetica Light"/>
            </a:endParaRPr>
          </a:p>
          <a:p>
            <a:pPr defTabSz="457200" fontAlgn="auto">
              <a:spcBef>
                <a:spcPts val="0"/>
              </a:spcBef>
              <a:spcAft>
                <a:spcPts val="0"/>
              </a:spcAft>
            </a:pPr>
            <a:r>
              <a:rPr lang="en-US" sz="1400" i="1" dirty="0" smtClean="0">
                <a:solidFill>
                  <a:prstClr val="black"/>
                </a:solidFill>
                <a:latin typeface="Arial"/>
                <a:cs typeface="Helvetica Light"/>
              </a:rPr>
              <a:t>Vibrio </a:t>
            </a:r>
            <a:r>
              <a:rPr lang="en-US" sz="1400" i="1" dirty="0" err="1" smtClean="0">
                <a:solidFill>
                  <a:prstClr val="black"/>
                </a:solidFill>
                <a:latin typeface="Arial"/>
                <a:cs typeface="Helvetica Light"/>
              </a:rPr>
              <a:t>parahaemolyticus</a:t>
            </a:r>
            <a:endParaRPr lang="en-US" sz="1400" i="1" dirty="0" smtClean="0">
              <a:solidFill>
                <a:prstClr val="black"/>
              </a:solidFill>
              <a:latin typeface="Arial"/>
              <a:cs typeface="Helvetica Light"/>
            </a:endParaRPr>
          </a:p>
          <a:p>
            <a:pPr defTabSz="457200" fontAlgn="auto">
              <a:spcBef>
                <a:spcPts val="0"/>
              </a:spcBef>
              <a:spcAft>
                <a:spcPts val="0"/>
              </a:spcAft>
            </a:pPr>
            <a:r>
              <a:rPr lang="en-US" sz="1400" i="1" dirty="0" smtClean="0">
                <a:solidFill>
                  <a:prstClr val="black"/>
                </a:solidFill>
                <a:latin typeface="Arial"/>
                <a:cs typeface="Helvetica Light"/>
              </a:rPr>
              <a:t>Vibrio </a:t>
            </a:r>
            <a:r>
              <a:rPr lang="en-US" sz="1400" i="1" dirty="0" err="1" smtClean="0">
                <a:solidFill>
                  <a:prstClr val="black"/>
                </a:solidFill>
                <a:latin typeface="Arial"/>
                <a:cs typeface="Helvetica Light"/>
              </a:rPr>
              <a:t>fluvialis</a:t>
            </a:r>
            <a:endParaRPr lang="en-US" sz="1400" i="1" dirty="0" smtClean="0">
              <a:solidFill>
                <a:prstClr val="black"/>
              </a:solidFill>
              <a:latin typeface="Arial"/>
              <a:cs typeface="Helvetica Light"/>
            </a:endParaRPr>
          </a:p>
          <a:p>
            <a:pPr defTabSz="457200" fontAlgn="auto">
              <a:spcBef>
                <a:spcPts val="0"/>
              </a:spcBef>
              <a:spcAft>
                <a:spcPts val="0"/>
              </a:spcAft>
            </a:pPr>
            <a:r>
              <a:rPr lang="en-US" sz="1400" i="1" dirty="0" err="1" smtClean="0">
                <a:solidFill>
                  <a:prstClr val="black"/>
                </a:solidFill>
                <a:latin typeface="Arial"/>
                <a:cs typeface="Helvetica Light"/>
              </a:rPr>
              <a:t>Aeromonas</a:t>
            </a:r>
            <a:r>
              <a:rPr lang="en-US" sz="1400" i="1" dirty="0" smtClean="0">
                <a:solidFill>
                  <a:prstClr val="black"/>
                </a:solidFill>
                <a:latin typeface="Arial"/>
                <a:cs typeface="Helvetica Light"/>
              </a:rPr>
              <a:t> spp.</a:t>
            </a:r>
          </a:p>
          <a:p>
            <a:pPr defTabSz="457200" fontAlgn="auto">
              <a:spcBef>
                <a:spcPts val="0"/>
              </a:spcBef>
              <a:spcAft>
                <a:spcPts val="0"/>
              </a:spcAft>
            </a:pPr>
            <a:r>
              <a:rPr lang="en-US" sz="1400" i="1" dirty="0" smtClean="0">
                <a:solidFill>
                  <a:prstClr val="black"/>
                </a:solidFill>
                <a:latin typeface="Arial"/>
                <a:cs typeface="Helvetica Light"/>
              </a:rPr>
              <a:t>Campylobacter </a:t>
            </a:r>
            <a:r>
              <a:rPr lang="en-US" sz="1400" i="1" dirty="0" err="1" smtClean="0">
                <a:solidFill>
                  <a:prstClr val="black"/>
                </a:solidFill>
                <a:latin typeface="Arial"/>
                <a:cs typeface="Helvetica Light"/>
              </a:rPr>
              <a:t>jejuni</a:t>
            </a:r>
            <a:endParaRPr lang="en-US" sz="1400" i="1" dirty="0" smtClean="0">
              <a:solidFill>
                <a:prstClr val="black"/>
              </a:solidFill>
              <a:latin typeface="Arial"/>
              <a:cs typeface="Helvetica Light"/>
            </a:endParaRPr>
          </a:p>
          <a:p>
            <a:pPr defTabSz="457200" fontAlgn="auto">
              <a:spcBef>
                <a:spcPts val="0"/>
              </a:spcBef>
              <a:spcAft>
                <a:spcPts val="0"/>
              </a:spcAft>
            </a:pPr>
            <a:r>
              <a:rPr lang="en-US" sz="1400" i="1" dirty="0" smtClean="0">
                <a:solidFill>
                  <a:prstClr val="black"/>
                </a:solidFill>
                <a:latin typeface="Arial"/>
                <a:cs typeface="Helvetica Light"/>
              </a:rPr>
              <a:t>Campylobacter coli</a:t>
            </a:r>
          </a:p>
          <a:p>
            <a:pPr defTabSz="457200" fontAlgn="auto">
              <a:spcBef>
                <a:spcPts val="0"/>
              </a:spcBef>
              <a:spcAft>
                <a:spcPts val="0"/>
              </a:spcAft>
            </a:pPr>
            <a:r>
              <a:rPr lang="en-US" sz="1400" i="1" dirty="0" err="1" smtClean="0">
                <a:solidFill>
                  <a:prstClr val="black"/>
                </a:solidFill>
                <a:latin typeface="Arial"/>
                <a:cs typeface="Helvetica Light"/>
              </a:rPr>
              <a:t>Shigella</a:t>
            </a:r>
            <a:r>
              <a:rPr lang="en-US" sz="1400" i="1" dirty="0" smtClean="0">
                <a:solidFill>
                  <a:prstClr val="black"/>
                </a:solidFill>
                <a:latin typeface="Arial"/>
                <a:cs typeface="Helvetica Light"/>
              </a:rPr>
              <a:t> </a:t>
            </a:r>
          </a:p>
          <a:p>
            <a:pPr defTabSz="457200" fontAlgn="auto">
              <a:spcBef>
                <a:spcPts val="0"/>
              </a:spcBef>
              <a:spcAft>
                <a:spcPts val="0"/>
              </a:spcAft>
            </a:pPr>
            <a:r>
              <a:rPr lang="en-US" sz="1400" i="1" dirty="0" smtClean="0">
                <a:solidFill>
                  <a:prstClr val="black"/>
                </a:solidFill>
                <a:latin typeface="Arial"/>
                <a:cs typeface="Helvetica Light"/>
              </a:rPr>
              <a:t>Salmonella</a:t>
            </a:r>
          </a:p>
          <a:p>
            <a:pPr defTabSz="457200" fontAlgn="auto">
              <a:spcBef>
                <a:spcPts val="0"/>
              </a:spcBef>
              <a:spcAft>
                <a:spcPts val="0"/>
              </a:spcAft>
            </a:pPr>
            <a:r>
              <a:rPr lang="en-US" sz="1400" i="1" dirty="0" smtClean="0">
                <a:solidFill>
                  <a:prstClr val="black"/>
                </a:solidFill>
                <a:latin typeface="Arial"/>
                <a:cs typeface="Helvetica Light"/>
              </a:rPr>
              <a:t>Escherichia coli</a:t>
            </a:r>
          </a:p>
        </p:txBody>
      </p:sp>
      <p:sp>
        <p:nvSpPr>
          <p:cNvPr id="9" name="TextBox 8"/>
          <p:cNvSpPr txBox="1"/>
          <p:nvPr/>
        </p:nvSpPr>
        <p:spPr>
          <a:xfrm>
            <a:off x="6630023" y="1378905"/>
            <a:ext cx="1206612" cy="1538883"/>
          </a:xfrm>
          <a:prstGeom prst="rect">
            <a:avLst/>
          </a:prstGeom>
          <a:noFill/>
        </p:spPr>
        <p:txBody>
          <a:bodyPr wrap="none" rtlCol="0">
            <a:spAutoFit/>
          </a:bodyPr>
          <a:lstStyle/>
          <a:p>
            <a:pPr defTabSz="457200" fontAlgn="auto">
              <a:spcBef>
                <a:spcPts val="0"/>
              </a:spcBef>
              <a:spcAft>
                <a:spcPts val="0"/>
              </a:spcAft>
            </a:pPr>
            <a:r>
              <a:rPr lang="en-US" sz="2400" dirty="0" smtClean="0">
                <a:solidFill>
                  <a:prstClr val="black"/>
                </a:solidFill>
                <a:latin typeface="Arial"/>
                <a:cs typeface="Helvetica Light"/>
              </a:rPr>
              <a:t>Viruses</a:t>
            </a:r>
          </a:p>
          <a:p>
            <a:pPr defTabSz="457200" fontAlgn="auto">
              <a:spcBef>
                <a:spcPts val="0"/>
              </a:spcBef>
              <a:spcAft>
                <a:spcPts val="0"/>
              </a:spcAft>
            </a:pPr>
            <a:r>
              <a:rPr lang="en-US" sz="1400" dirty="0" smtClean="0">
                <a:solidFill>
                  <a:prstClr val="black"/>
                </a:solidFill>
                <a:latin typeface="Arial"/>
                <a:cs typeface="Helvetica Light"/>
              </a:rPr>
              <a:t> Rotavirus</a:t>
            </a:r>
          </a:p>
          <a:p>
            <a:pPr defTabSz="457200" fontAlgn="auto">
              <a:spcBef>
                <a:spcPts val="0"/>
              </a:spcBef>
              <a:spcAft>
                <a:spcPts val="0"/>
              </a:spcAft>
            </a:pPr>
            <a:r>
              <a:rPr lang="en-US" sz="1400" dirty="0" smtClean="0">
                <a:solidFill>
                  <a:prstClr val="black"/>
                </a:solidFill>
                <a:latin typeface="Arial"/>
                <a:cs typeface="Helvetica Light"/>
              </a:rPr>
              <a:t> Adenovirus</a:t>
            </a:r>
          </a:p>
          <a:p>
            <a:pPr defTabSz="457200" fontAlgn="auto">
              <a:spcBef>
                <a:spcPts val="0"/>
              </a:spcBef>
              <a:spcAft>
                <a:spcPts val="0"/>
              </a:spcAft>
            </a:pPr>
            <a:r>
              <a:rPr lang="en-US" sz="1400" dirty="0" smtClean="0">
                <a:solidFill>
                  <a:prstClr val="black"/>
                </a:solidFill>
                <a:latin typeface="Arial"/>
                <a:cs typeface="Helvetica Light"/>
              </a:rPr>
              <a:t> Norovirus</a:t>
            </a:r>
          </a:p>
          <a:p>
            <a:pPr defTabSz="457200" fontAlgn="auto">
              <a:spcBef>
                <a:spcPts val="0"/>
              </a:spcBef>
              <a:spcAft>
                <a:spcPts val="0"/>
              </a:spcAft>
            </a:pPr>
            <a:r>
              <a:rPr lang="en-US" sz="1400" dirty="0" smtClean="0">
                <a:solidFill>
                  <a:prstClr val="black"/>
                </a:solidFill>
                <a:latin typeface="Arial"/>
                <a:cs typeface="Helvetica Light"/>
              </a:rPr>
              <a:t> </a:t>
            </a:r>
            <a:r>
              <a:rPr lang="en-US" sz="1400" dirty="0" err="1" smtClean="0">
                <a:solidFill>
                  <a:prstClr val="black"/>
                </a:solidFill>
                <a:latin typeface="Arial"/>
                <a:cs typeface="Helvetica Light"/>
              </a:rPr>
              <a:t>Sapovirus</a:t>
            </a:r>
            <a:endParaRPr lang="en-US" sz="1400" dirty="0" smtClean="0">
              <a:solidFill>
                <a:prstClr val="black"/>
              </a:solidFill>
              <a:latin typeface="Arial"/>
              <a:cs typeface="Helvetica Light"/>
            </a:endParaRPr>
          </a:p>
          <a:p>
            <a:pPr defTabSz="457200" fontAlgn="auto">
              <a:spcBef>
                <a:spcPts val="0"/>
              </a:spcBef>
              <a:spcAft>
                <a:spcPts val="0"/>
              </a:spcAft>
            </a:pPr>
            <a:r>
              <a:rPr lang="en-US" sz="1400" dirty="0" smtClean="0">
                <a:solidFill>
                  <a:prstClr val="black"/>
                </a:solidFill>
                <a:latin typeface="Arial"/>
                <a:cs typeface="Helvetica Light"/>
              </a:rPr>
              <a:t> </a:t>
            </a:r>
            <a:r>
              <a:rPr lang="en-US" sz="1400" dirty="0" err="1" smtClean="0">
                <a:solidFill>
                  <a:prstClr val="black"/>
                </a:solidFill>
                <a:latin typeface="Arial"/>
                <a:cs typeface="Helvetica Light"/>
              </a:rPr>
              <a:t>Astrovirus</a:t>
            </a:r>
            <a:endParaRPr lang="en-US" sz="1400" dirty="0">
              <a:solidFill>
                <a:prstClr val="black"/>
              </a:solidFill>
              <a:latin typeface="Arial"/>
              <a:cs typeface="Helvetica Light"/>
            </a:endParaRPr>
          </a:p>
        </p:txBody>
      </p:sp>
      <p:sp>
        <p:nvSpPr>
          <p:cNvPr id="10" name="TextBox 9"/>
          <p:cNvSpPr txBox="1"/>
          <p:nvPr/>
        </p:nvSpPr>
        <p:spPr>
          <a:xfrm>
            <a:off x="3784169" y="1378698"/>
            <a:ext cx="2133918" cy="1323439"/>
          </a:xfrm>
          <a:prstGeom prst="rect">
            <a:avLst/>
          </a:prstGeom>
          <a:noFill/>
        </p:spPr>
        <p:txBody>
          <a:bodyPr wrap="none" rtlCol="0">
            <a:spAutoFit/>
          </a:bodyPr>
          <a:lstStyle/>
          <a:p>
            <a:pPr defTabSz="457200" fontAlgn="auto">
              <a:spcBef>
                <a:spcPts val="0"/>
              </a:spcBef>
              <a:spcAft>
                <a:spcPts val="0"/>
              </a:spcAft>
            </a:pPr>
            <a:r>
              <a:rPr lang="en-US" sz="2400" dirty="0" smtClean="0">
                <a:solidFill>
                  <a:prstClr val="black"/>
                </a:solidFill>
                <a:latin typeface="Arial"/>
                <a:cs typeface="Helvetica Light"/>
              </a:rPr>
              <a:t>Parasites</a:t>
            </a:r>
          </a:p>
          <a:p>
            <a:pPr defTabSz="457200" fontAlgn="auto">
              <a:spcBef>
                <a:spcPts val="0"/>
              </a:spcBef>
              <a:spcAft>
                <a:spcPts val="0"/>
              </a:spcAft>
            </a:pPr>
            <a:r>
              <a:rPr lang="en-US" sz="1400" i="1" dirty="0" smtClean="0">
                <a:solidFill>
                  <a:prstClr val="black"/>
                </a:solidFill>
                <a:latin typeface="Arial"/>
                <a:cs typeface="Helvetica Light"/>
              </a:rPr>
              <a:t>Giardia </a:t>
            </a:r>
            <a:r>
              <a:rPr lang="en-US" sz="1400" i="1" dirty="0" err="1" smtClean="0">
                <a:solidFill>
                  <a:prstClr val="black"/>
                </a:solidFill>
                <a:latin typeface="Arial"/>
                <a:cs typeface="Helvetica Light"/>
              </a:rPr>
              <a:t>lamblia</a:t>
            </a:r>
            <a:endParaRPr lang="en-US" sz="1400" i="1" dirty="0" smtClean="0">
              <a:solidFill>
                <a:prstClr val="black"/>
              </a:solidFill>
              <a:latin typeface="Arial"/>
              <a:cs typeface="Helvetica Light"/>
            </a:endParaRPr>
          </a:p>
          <a:p>
            <a:pPr defTabSz="457200" fontAlgn="auto">
              <a:spcBef>
                <a:spcPts val="0"/>
              </a:spcBef>
              <a:spcAft>
                <a:spcPts val="0"/>
              </a:spcAft>
            </a:pPr>
            <a:r>
              <a:rPr lang="en-US" sz="1400" i="1" dirty="0" smtClean="0">
                <a:solidFill>
                  <a:prstClr val="black"/>
                </a:solidFill>
                <a:latin typeface="Arial"/>
                <a:cs typeface="Helvetica Light"/>
              </a:rPr>
              <a:t>Cryptosporidium </a:t>
            </a:r>
            <a:r>
              <a:rPr lang="en-US" sz="1400" i="1" dirty="0" err="1" smtClean="0">
                <a:solidFill>
                  <a:prstClr val="black"/>
                </a:solidFill>
                <a:latin typeface="Arial"/>
                <a:cs typeface="Helvetica Light"/>
              </a:rPr>
              <a:t>parvum</a:t>
            </a:r>
            <a:endParaRPr lang="en-US" sz="1400" i="1" dirty="0" smtClean="0">
              <a:solidFill>
                <a:prstClr val="black"/>
              </a:solidFill>
              <a:latin typeface="Arial"/>
              <a:cs typeface="Helvetica Light"/>
            </a:endParaRPr>
          </a:p>
          <a:p>
            <a:pPr defTabSz="457200" fontAlgn="auto">
              <a:spcBef>
                <a:spcPts val="0"/>
              </a:spcBef>
              <a:spcAft>
                <a:spcPts val="0"/>
              </a:spcAft>
            </a:pPr>
            <a:r>
              <a:rPr lang="en-US" sz="1400" i="1" dirty="0" err="1" smtClean="0">
                <a:solidFill>
                  <a:prstClr val="black"/>
                </a:solidFill>
                <a:latin typeface="Arial"/>
                <a:cs typeface="Helvetica Light"/>
              </a:rPr>
              <a:t>Entamoeba</a:t>
            </a:r>
            <a:r>
              <a:rPr lang="en-US" sz="1400" i="1" dirty="0" smtClean="0">
                <a:solidFill>
                  <a:prstClr val="black"/>
                </a:solidFill>
                <a:latin typeface="Arial"/>
                <a:cs typeface="Helvetica Light"/>
              </a:rPr>
              <a:t> </a:t>
            </a:r>
            <a:r>
              <a:rPr lang="en-US" sz="1400" i="1" dirty="0" err="1" smtClean="0">
                <a:solidFill>
                  <a:prstClr val="black"/>
                </a:solidFill>
                <a:latin typeface="Arial"/>
                <a:cs typeface="Helvetica Light"/>
              </a:rPr>
              <a:t>histolytica</a:t>
            </a:r>
            <a:endParaRPr lang="en-US" sz="1400" i="1" dirty="0" smtClean="0">
              <a:solidFill>
                <a:prstClr val="black"/>
              </a:solidFill>
              <a:latin typeface="Arial"/>
              <a:cs typeface="Helvetica Light"/>
            </a:endParaRPr>
          </a:p>
          <a:p>
            <a:pPr defTabSz="457200" fontAlgn="auto">
              <a:spcBef>
                <a:spcPts val="0"/>
              </a:spcBef>
              <a:spcAft>
                <a:spcPts val="0"/>
              </a:spcAft>
            </a:pPr>
            <a:r>
              <a:rPr lang="en-US" sz="1400" i="1" dirty="0" err="1" smtClean="0">
                <a:solidFill>
                  <a:prstClr val="black"/>
                </a:solidFill>
                <a:latin typeface="Arial"/>
                <a:cs typeface="Helvetica Light"/>
              </a:rPr>
              <a:t>Blastocystis</a:t>
            </a:r>
            <a:r>
              <a:rPr lang="en-US" sz="1400" i="1" dirty="0" smtClean="0">
                <a:solidFill>
                  <a:prstClr val="black"/>
                </a:solidFill>
                <a:latin typeface="Arial"/>
                <a:cs typeface="Helvetica Light"/>
              </a:rPr>
              <a:t> </a:t>
            </a:r>
            <a:r>
              <a:rPr lang="en-US" sz="1400" i="1" dirty="0" err="1" smtClean="0">
                <a:solidFill>
                  <a:prstClr val="black"/>
                </a:solidFill>
                <a:latin typeface="Arial"/>
                <a:cs typeface="Helvetica Light"/>
              </a:rPr>
              <a:t>hominis</a:t>
            </a:r>
            <a:endParaRPr lang="en-US" sz="1400" i="1" dirty="0">
              <a:solidFill>
                <a:prstClr val="black"/>
              </a:solidFill>
              <a:latin typeface="Arial"/>
              <a:cs typeface="Helvetica Light"/>
            </a:endParaRPr>
          </a:p>
        </p:txBody>
      </p:sp>
      <p:sp>
        <p:nvSpPr>
          <p:cNvPr id="12" name="TextBox 11"/>
          <p:cNvSpPr txBox="1"/>
          <p:nvPr/>
        </p:nvSpPr>
        <p:spPr>
          <a:xfrm>
            <a:off x="2076495" y="6158661"/>
            <a:ext cx="4991087" cy="523220"/>
          </a:xfrm>
          <a:prstGeom prst="rect">
            <a:avLst/>
          </a:prstGeom>
          <a:noFill/>
        </p:spPr>
        <p:txBody>
          <a:bodyPr wrap="square" rtlCol="0">
            <a:spAutoFit/>
          </a:bodyPr>
          <a:lstStyle/>
          <a:p>
            <a:pPr defTabSz="457200" fontAlgn="auto">
              <a:spcBef>
                <a:spcPts val="0"/>
              </a:spcBef>
              <a:spcAft>
                <a:spcPts val="0"/>
              </a:spcAft>
            </a:pPr>
            <a:r>
              <a:rPr lang="en-US" sz="1400" dirty="0" smtClean="0">
                <a:solidFill>
                  <a:prstClr val="black"/>
                </a:solidFill>
                <a:latin typeface="Helvetica Light"/>
                <a:cs typeface="Helvetica Light"/>
              </a:rPr>
              <a:t>In collaboration with the </a:t>
            </a:r>
            <a:r>
              <a:rPr lang="en-US" sz="1400" b="1" dirty="0" smtClean="0">
                <a:solidFill>
                  <a:prstClr val="black"/>
                </a:solidFill>
                <a:latin typeface="Helvetica"/>
                <a:cs typeface="Helvetica"/>
              </a:rPr>
              <a:t>National Institute of Cholera and Enteric Disease</a:t>
            </a:r>
            <a:r>
              <a:rPr lang="en-US" sz="1400" dirty="0" smtClean="0">
                <a:solidFill>
                  <a:prstClr val="black"/>
                </a:solidFill>
                <a:latin typeface="Helvetica Light"/>
                <a:cs typeface="Helvetica Light"/>
              </a:rPr>
              <a:t> (NICED), Calcutta, India </a:t>
            </a:r>
            <a:endParaRPr lang="en-US" sz="1400" dirty="0">
              <a:solidFill>
                <a:prstClr val="black"/>
              </a:solidFill>
              <a:latin typeface="Helvetica Light"/>
              <a:cs typeface="Helvetica Light"/>
            </a:endParaRPr>
          </a:p>
        </p:txBody>
      </p:sp>
      <p:sp>
        <p:nvSpPr>
          <p:cNvPr id="3" name="Title 2"/>
          <p:cNvSpPr>
            <a:spLocks noGrp="1"/>
          </p:cNvSpPr>
          <p:nvPr>
            <p:ph type="title"/>
          </p:nvPr>
        </p:nvSpPr>
        <p:spPr/>
        <p:txBody>
          <a:bodyPr/>
          <a:lstStyle/>
          <a:p>
            <a:pPr algn="ctr">
              <a:spcBef>
                <a:spcPts val="0"/>
              </a:spcBef>
            </a:pPr>
            <a:r>
              <a:rPr lang="en-US" dirty="0"/>
              <a:t> </a:t>
            </a:r>
            <a:r>
              <a:rPr lang="en-US" dirty="0" smtClean="0"/>
              <a:t>Microbiome Analysis of Acute Diarrheal Patients</a:t>
            </a:r>
            <a:br>
              <a:rPr lang="en-US" dirty="0" smtClean="0"/>
            </a:br>
            <a:r>
              <a:rPr lang="en-US" dirty="0" smtClean="0"/>
              <a:t>Compared with Healthy Individuals</a:t>
            </a:r>
            <a:endParaRPr lang="en-US" dirty="0"/>
          </a:p>
        </p:txBody>
      </p:sp>
      <p:sp>
        <p:nvSpPr>
          <p:cNvPr id="5" name="Rectangle 4"/>
          <p:cNvSpPr/>
          <p:nvPr/>
        </p:nvSpPr>
        <p:spPr>
          <a:xfrm>
            <a:off x="7337160" y="6079345"/>
            <a:ext cx="1806840" cy="779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4859159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descr="Untitled.png"/>
          <p:cNvPicPr>
            <a:picLocks noChangeAspect="1"/>
          </p:cNvPicPr>
          <p:nvPr/>
        </p:nvPicPr>
        <p:blipFill>
          <a:blip r:embed="rId2" cstate="print">
            <a:extLst>
              <a:ext uri="{28A0092B-C50C-407E-A947-70E740481C1C}">
                <a14:useLocalDpi xmlns:a14="http://schemas.microsoft.com/office/drawing/2010/main"/>
              </a:ext>
            </a:extLst>
          </a:blip>
          <a:srcRect l="-4749" r="-4749"/>
          <a:stretch>
            <a:fillRect/>
          </a:stretch>
        </p:blipFill>
        <p:spPr>
          <a:xfrm>
            <a:off x="457200" y="914400"/>
            <a:ext cx="8229600" cy="5184648"/>
          </a:xfrm>
          <a:prstGeom prst="rect">
            <a:avLst/>
          </a:prstGeom>
        </p:spPr>
      </p:pic>
      <p:sp>
        <p:nvSpPr>
          <p:cNvPr id="3" name="TextBox 2"/>
          <p:cNvSpPr txBox="1"/>
          <p:nvPr/>
        </p:nvSpPr>
        <p:spPr>
          <a:xfrm>
            <a:off x="2819400" y="6248800"/>
            <a:ext cx="3541354" cy="276999"/>
          </a:xfrm>
          <a:prstGeom prst="rect">
            <a:avLst/>
          </a:prstGeom>
          <a:noFill/>
        </p:spPr>
        <p:txBody>
          <a:bodyPr wrap="none" rtlCol="0">
            <a:spAutoFit/>
          </a:bodyPr>
          <a:lstStyle/>
          <a:p>
            <a:pPr defTabSz="457200" fontAlgn="auto">
              <a:spcBef>
                <a:spcPts val="0"/>
              </a:spcBef>
              <a:spcAft>
                <a:spcPts val="0"/>
              </a:spcAft>
            </a:pPr>
            <a:r>
              <a:rPr lang="en-US" sz="1200" b="1" dirty="0" err="1" smtClean="0">
                <a:solidFill>
                  <a:srgbClr val="C0504D">
                    <a:lumMod val="75000"/>
                  </a:srgbClr>
                </a:solidFill>
                <a:latin typeface="Helvetica" panose="020B0604020202020204" pitchFamily="34" charset="0"/>
                <a:cs typeface="Helvetica" panose="020B0604020202020204" pitchFamily="34" charset="0"/>
              </a:rPr>
              <a:t>γ</a:t>
            </a:r>
            <a:r>
              <a:rPr lang="en-US" sz="1200" b="1" dirty="0" smtClean="0">
                <a:solidFill>
                  <a:srgbClr val="C0504D">
                    <a:lumMod val="75000"/>
                  </a:srgbClr>
                </a:solidFill>
                <a:latin typeface="Helvetica" panose="020B0604020202020204" pitchFamily="34" charset="0"/>
                <a:cs typeface="Helvetica" panose="020B0604020202020204" pitchFamily="34" charset="0"/>
              </a:rPr>
              <a:t>- Proteobacteria </a:t>
            </a:r>
            <a:r>
              <a:rPr lang="en-US" sz="1200" b="1" dirty="0" smtClean="0">
                <a:solidFill>
                  <a:prstClr val="black"/>
                </a:solidFill>
                <a:latin typeface="Helvetica" panose="020B0604020202020204" pitchFamily="34" charset="0"/>
                <a:cs typeface="Helvetica" panose="020B0604020202020204" pitchFamily="34" charset="0"/>
              </a:rPr>
              <a:t>– </a:t>
            </a:r>
            <a:r>
              <a:rPr lang="en-US" sz="1200" b="1" dirty="0" smtClean="0">
                <a:solidFill>
                  <a:srgbClr val="FF6600"/>
                </a:solidFill>
                <a:latin typeface="Helvetica" panose="020B0604020202020204" pitchFamily="34" charset="0"/>
                <a:cs typeface="Helvetica" panose="020B0604020202020204" pitchFamily="34" charset="0"/>
              </a:rPr>
              <a:t>Firmicutes</a:t>
            </a:r>
            <a:r>
              <a:rPr lang="en-US" sz="1200" b="1" dirty="0" smtClean="0">
                <a:solidFill>
                  <a:prstClr val="black"/>
                </a:solidFill>
                <a:latin typeface="Helvetica" panose="020B0604020202020204" pitchFamily="34" charset="0"/>
                <a:cs typeface="Helvetica" panose="020B0604020202020204" pitchFamily="34" charset="0"/>
              </a:rPr>
              <a:t> - </a:t>
            </a:r>
            <a:r>
              <a:rPr lang="en-US" sz="1200" b="1" dirty="0" smtClean="0">
                <a:solidFill>
                  <a:srgbClr val="008000"/>
                </a:solidFill>
                <a:latin typeface="Helvetica" panose="020B0604020202020204" pitchFamily="34" charset="0"/>
                <a:cs typeface="Helvetica" panose="020B0604020202020204" pitchFamily="34" charset="0"/>
              </a:rPr>
              <a:t>Bacteroidetes</a:t>
            </a:r>
          </a:p>
        </p:txBody>
      </p:sp>
      <p:sp>
        <p:nvSpPr>
          <p:cNvPr id="4" name="TextBox 3"/>
          <p:cNvSpPr txBox="1"/>
          <p:nvPr/>
        </p:nvSpPr>
        <p:spPr>
          <a:xfrm>
            <a:off x="7348109" y="3884716"/>
            <a:ext cx="957891" cy="307777"/>
          </a:xfrm>
          <a:prstGeom prst="rect">
            <a:avLst/>
          </a:prstGeom>
          <a:noFill/>
        </p:spPr>
        <p:txBody>
          <a:bodyPr wrap="none" rtlCol="0">
            <a:spAutoFit/>
          </a:bodyPr>
          <a:lstStyle/>
          <a:p>
            <a:pPr defTabSz="457200" fontAlgn="auto">
              <a:spcBef>
                <a:spcPts val="0"/>
              </a:spcBef>
              <a:spcAft>
                <a:spcPts val="0"/>
              </a:spcAft>
            </a:pPr>
            <a:r>
              <a:rPr lang="en-US" sz="1400" cap="small" dirty="0" smtClean="0">
                <a:solidFill>
                  <a:prstClr val="black"/>
                </a:solidFill>
                <a:latin typeface="Arial"/>
              </a:rPr>
              <a:t>(healthy)</a:t>
            </a:r>
            <a:endParaRPr lang="en-US" sz="1400" cap="small" dirty="0">
              <a:solidFill>
                <a:prstClr val="black"/>
              </a:solidFill>
              <a:latin typeface="Arial"/>
            </a:endParaRPr>
          </a:p>
        </p:txBody>
      </p:sp>
      <p:sp>
        <p:nvSpPr>
          <p:cNvPr id="6" name="Content Placeholder 5"/>
          <p:cNvSpPr>
            <a:spLocks noGrp="1"/>
          </p:cNvSpPr>
          <p:nvPr>
            <p:ph sz="quarter" idx="14"/>
          </p:nvPr>
        </p:nvSpPr>
        <p:spPr/>
        <p:txBody>
          <a:bodyPr/>
          <a:lstStyle/>
          <a:p>
            <a:pPr algn="ctr"/>
            <a:r>
              <a:rPr lang="en-US" dirty="0" smtClean="0">
                <a:latin typeface="Helvetica" panose="020B0604020202020204" pitchFamily="34" charset="0"/>
                <a:cs typeface="Helvetica" panose="020B0604020202020204" pitchFamily="34" charset="0"/>
              </a:rPr>
              <a:t>Metagenomic results showed Overrepresentation </a:t>
            </a:r>
            <a:r>
              <a:rPr lang="en-US" dirty="0">
                <a:latin typeface="Helvetica" panose="020B0604020202020204" pitchFamily="34" charset="0"/>
                <a:cs typeface="Helvetica" panose="020B0604020202020204" pitchFamily="34" charset="0"/>
              </a:rPr>
              <a:t>of </a:t>
            </a:r>
            <a:r>
              <a:rPr lang="en-US" dirty="0" smtClean="0">
                <a:latin typeface="Helvetica" panose="020B0604020202020204" pitchFamily="34" charset="0"/>
                <a:cs typeface="Helvetica" panose="020B0604020202020204" pitchFamily="34" charset="0"/>
              </a:rPr>
              <a:t>Subpopulation comprising enteric pathogens  </a:t>
            </a:r>
            <a:r>
              <a:rPr lang="en-US" dirty="0">
                <a:latin typeface="Helvetica" panose="020B0604020202020204" pitchFamily="34" charset="0"/>
                <a:cs typeface="Helvetica" panose="020B0604020202020204" pitchFamily="34" charset="0"/>
              </a:rPr>
              <a:t>in Diarrheal Patients</a:t>
            </a:r>
          </a:p>
          <a:p>
            <a:endParaRPr lang="en-US" dirty="0"/>
          </a:p>
        </p:txBody>
      </p:sp>
      <p:sp>
        <p:nvSpPr>
          <p:cNvPr id="5" name="Rectangle 4"/>
          <p:cNvSpPr/>
          <p:nvPr/>
        </p:nvSpPr>
        <p:spPr>
          <a:xfrm>
            <a:off x="7347911" y="6099048"/>
            <a:ext cx="1796091" cy="758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0967461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7098" y="2130941"/>
            <a:ext cx="7784353" cy="1470025"/>
          </a:xfrm>
        </p:spPr>
        <p:txBody>
          <a:bodyPr/>
          <a:lstStyle/>
          <a:p>
            <a:r>
              <a:rPr lang="en-US" sz="3600" dirty="0" smtClean="0">
                <a:solidFill>
                  <a:srgbClr val="000090"/>
                </a:solidFill>
              </a:rPr>
              <a:t>Global Healthy Gut Microbiome</a:t>
            </a:r>
            <a:endParaRPr lang="en-US" sz="3600" dirty="0">
              <a:solidFill>
                <a:srgbClr val="000090"/>
              </a:solidFill>
            </a:endParaRPr>
          </a:p>
        </p:txBody>
      </p:sp>
    </p:spTree>
    <p:extLst>
      <p:ext uri="{BB962C8B-B14F-4D97-AF65-F5344CB8AC3E}">
        <p14:creationId xmlns:p14="http://schemas.microsoft.com/office/powerpoint/2010/main" val="4186035622"/>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mbined_krona_color.pdf"/>
          <p:cNvPicPr>
            <a:picLocks noChangeAspect="1"/>
          </p:cNvPicPr>
          <p:nvPr/>
        </p:nvPicPr>
        <p:blipFill rotWithShape="1">
          <a:blip r:embed="rId2" cstate="screen">
            <a:extLst>
              <a:ext uri="{28A0092B-C50C-407E-A947-70E740481C1C}">
                <a14:useLocalDpi xmlns:a14="http://schemas.microsoft.com/office/drawing/2010/main"/>
              </a:ext>
            </a:extLst>
          </a:blip>
          <a:srcRect l="13795" b="56605"/>
          <a:stretch/>
        </p:blipFill>
        <p:spPr>
          <a:xfrm>
            <a:off x="1823139" y="1141887"/>
            <a:ext cx="7131629" cy="4572000"/>
          </a:xfrm>
          <a:prstGeom prst="rect">
            <a:avLst/>
          </a:prstGeom>
        </p:spPr>
      </p:pic>
      <p:sp>
        <p:nvSpPr>
          <p:cNvPr id="12" name="TextBox 11"/>
          <p:cNvSpPr txBox="1"/>
          <p:nvPr/>
        </p:nvSpPr>
        <p:spPr>
          <a:xfrm>
            <a:off x="2568142" y="5887390"/>
            <a:ext cx="4479111" cy="276999"/>
          </a:xfrm>
          <a:prstGeom prst="rect">
            <a:avLst/>
          </a:prstGeom>
          <a:noFill/>
        </p:spPr>
        <p:txBody>
          <a:bodyPr wrap="none" rtlCol="0">
            <a:spAutoFit/>
          </a:bodyPr>
          <a:lstStyle/>
          <a:p>
            <a:pPr defTabSz="457200" fontAlgn="auto">
              <a:spcBef>
                <a:spcPts val="0"/>
              </a:spcBef>
              <a:spcAft>
                <a:spcPts val="0"/>
              </a:spcAft>
            </a:pPr>
            <a:r>
              <a:rPr lang="en-US" sz="1200" b="1" dirty="0" smtClean="0">
                <a:solidFill>
                  <a:srgbClr val="C0504D">
                    <a:lumMod val="75000"/>
                  </a:srgbClr>
                </a:solidFill>
                <a:latin typeface="Helvetica" panose="020B0604020202020204" pitchFamily="34" charset="0"/>
                <a:cs typeface="Helvetica" panose="020B0604020202020204" pitchFamily="34" charset="0"/>
              </a:rPr>
              <a:t>Bacteroidetes - </a:t>
            </a:r>
            <a:r>
              <a:rPr lang="en-US" sz="1200" b="1" dirty="0" smtClean="0">
                <a:solidFill>
                  <a:srgbClr val="CC9900"/>
                </a:solidFill>
                <a:latin typeface="Helvetica" panose="020B0604020202020204" pitchFamily="34" charset="0"/>
                <a:cs typeface="Helvetica" panose="020B0604020202020204" pitchFamily="34" charset="0"/>
              </a:rPr>
              <a:t>Firmicutes </a:t>
            </a:r>
            <a:r>
              <a:rPr lang="mr-IN" sz="1200" b="1" dirty="0" smtClean="0">
                <a:solidFill>
                  <a:prstClr val="black"/>
                </a:solidFill>
                <a:latin typeface="Helvetica" panose="020B0604020202020204" pitchFamily="34" charset="0"/>
                <a:cs typeface="Helvetica" panose="020B0604020202020204" pitchFamily="34" charset="0"/>
              </a:rPr>
              <a:t>–</a:t>
            </a:r>
            <a:r>
              <a:rPr lang="en-US" sz="1200" b="1" dirty="0" smtClean="0">
                <a:solidFill>
                  <a:prstClr val="black"/>
                </a:solidFill>
                <a:latin typeface="Helvetica" panose="020B0604020202020204" pitchFamily="34" charset="0"/>
                <a:cs typeface="Helvetica" panose="020B0604020202020204" pitchFamily="34" charset="0"/>
              </a:rPr>
              <a:t> </a:t>
            </a:r>
            <a:r>
              <a:rPr lang="en-US" sz="1200" b="1" dirty="0" smtClean="0">
                <a:solidFill>
                  <a:srgbClr val="9BBB59">
                    <a:lumMod val="60000"/>
                    <a:lumOff val="40000"/>
                  </a:srgbClr>
                </a:solidFill>
                <a:latin typeface="Helvetica" panose="020B0604020202020204" pitchFamily="34" charset="0"/>
                <a:cs typeface="Helvetica" panose="020B0604020202020204" pitchFamily="34" charset="0"/>
              </a:rPr>
              <a:t>Proteobacteria </a:t>
            </a:r>
            <a:r>
              <a:rPr lang="en-US" sz="1200" b="1" dirty="0" smtClean="0">
                <a:solidFill>
                  <a:srgbClr val="9BBB59">
                    <a:lumMod val="50000"/>
                  </a:srgbClr>
                </a:solidFill>
                <a:latin typeface="Helvetica" panose="020B0604020202020204" pitchFamily="34" charset="0"/>
                <a:cs typeface="Helvetica" panose="020B0604020202020204" pitchFamily="34" charset="0"/>
              </a:rPr>
              <a:t>- </a:t>
            </a:r>
            <a:r>
              <a:rPr lang="en-US" sz="1100" b="1" dirty="0">
                <a:solidFill>
                  <a:srgbClr val="79E888"/>
                </a:solidFill>
                <a:latin typeface="Helvetica" panose="020B0604020202020204" pitchFamily="34" charset="0"/>
                <a:cs typeface="Helvetica" panose="020B0604020202020204" pitchFamily="34" charset="0"/>
              </a:rPr>
              <a:t>Actinobacteria</a:t>
            </a:r>
          </a:p>
        </p:txBody>
      </p:sp>
      <p:sp>
        <p:nvSpPr>
          <p:cNvPr id="14" name="TextBox 13"/>
          <p:cNvSpPr txBox="1"/>
          <p:nvPr/>
        </p:nvSpPr>
        <p:spPr>
          <a:xfrm>
            <a:off x="7227882" y="1277506"/>
            <a:ext cx="1563888" cy="584776"/>
          </a:xfrm>
          <a:prstGeom prst="rect">
            <a:avLst/>
          </a:prstGeom>
          <a:noFill/>
        </p:spPr>
        <p:txBody>
          <a:bodyPr wrap="square" rtlCol="0">
            <a:spAutoFit/>
          </a:bodyPr>
          <a:lstStyle/>
          <a:p>
            <a:pPr defTabSz="457200" fontAlgn="auto">
              <a:spcBef>
                <a:spcPts val="0"/>
              </a:spcBef>
              <a:spcAft>
                <a:spcPts val="0"/>
              </a:spcAft>
            </a:pPr>
            <a:r>
              <a:rPr lang="en-US" sz="1600" b="1" dirty="0" smtClean="0">
                <a:solidFill>
                  <a:prstClr val="black"/>
                </a:solidFill>
                <a:latin typeface="Arial"/>
              </a:rPr>
              <a:t>~10 countries </a:t>
            </a:r>
          </a:p>
          <a:p>
            <a:pPr defTabSz="457200" fontAlgn="auto">
              <a:spcBef>
                <a:spcPts val="0"/>
              </a:spcBef>
              <a:spcAft>
                <a:spcPts val="0"/>
              </a:spcAft>
            </a:pPr>
            <a:r>
              <a:rPr lang="en-US" sz="1600" b="1" dirty="0" smtClean="0">
                <a:solidFill>
                  <a:prstClr val="black"/>
                </a:solidFill>
                <a:latin typeface="Arial"/>
              </a:rPr>
              <a:t>&gt;600 samples</a:t>
            </a:r>
            <a:endParaRPr lang="en-US" sz="1600" b="1" dirty="0">
              <a:solidFill>
                <a:prstClr val="black"/>
              </a:solidFill>
              <a:latin typeface="Arial"/>
            </a:endParaRPr>
          </a:p>
        </p:txBody>
      </p:sp>
      <p:sp>
        <p:nvSpPr>
          <p:cNvPr id="7" name="TextBox 6"/>
          <p:cNvSpPr txBox="1"/>
          <p:nvPr/>
        </p:nvSpPr>
        <p:spPr>
          <a:xfrm>
            <a:off x="235" y="6488668"/>
            <a:ext cx="2723823" cy="369332"/>
          </a:xfrm>
          <a:prstGeom prst="rect">
            <a:avLst/>
          </a:prstGeom>
          <a:solidFill>
            <a:srgbClr val="FF0000"/>
          </a:solidFill>
        </p:spPr>
        <p:txBody>
          <a:bodyPr wrap="none" rtlCol="0">
            <a:spAutoFit/>
          </a:bodyPr>
          <a:lstStyle/>
          <a:p>
            <a:pPr defTabSz="457200" fontAlgn="auto">
              <a:spcBef>
                <a:spcPts val="0"/>
              </a:spcBef>
              <a:spcAft>
                <a:spcPts val="0"/>
              </a:spcAft>
            </a:pPr>
            <a:r>
              <a:rPr lang="en-US" b="1" dirty="0" smtClean="0">
                <a:solidFill>
                  <a:srgbClr val="FFFFFF"/>
                </a:solidFill>
                <a:latin typeface="Arial"/>
              </a:rPr>
              <a:t>Preliminary Data - 2017</a:t>
            </a:r>
            <a:endParaRPr lang="en-US" b="1" dirty="0">
              <a:solidFill>
                <a:srgbClr val="FFFFFF"/>
              </a:solidFill>
              <a:latin typeface="Arial"/>
            </a:endParaRPr>
          </a:p>
        </p:txBody>
      </p:sp>
      <p:sp>
        <p:nvSpPr>
          <p:cNvPr id="2" name="Title 1"/>
          <p:cNvSpPr>
            <a:spLocks noGrp="1"/>
          </p:cNvSpPr>
          <p:nvPr>
            <p:ph type="title"/>
          </p:nvPr>
        </p:nvSpPr>
        <p:spPr/>
        <p:txBody>
          <a:bodyPr/>
          <a:lstStyle/>
          <a:p>
            <a:r>
              <a:rPr lang="en-US" dirty="0"/>
              <a:t>Healthy Gut Microbiome Across Countries and </a:t>
            </a:r>
            <a:r>
              <a:rPr lang="en-US" dirty="0" smtClean="0"/>
              <a:t>Cultures</a:t>
            </a:r>
            <a:endParaRPr lang="en-US" dirty="0"/>
          </a:p>
        </p:txBody>
      </p:sp>
      <p:sp>
        <p:nvSpPr>
          <p:cNvPr id="8" name="Rectangle 7"/>
          <p:cNvSpPr/>
          <p:nvPr/>
        </p:nvSpPr>
        <p:spPr>
          <a:xfrm>
            <a:off x="7347911" y="6099048"/>
            <a:ext cx="1796091" cy="758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636062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152400" y="116730"/>
            <a:ext cx="8870460" cy="457200"/>
          </a:xfrm>
        </p:spPr>
        <p:txBody>
          <a:bodyPr/>
          <a:lstStyle/>
          <a:p>
            <a:r>
              <a:rPr lang="en-US" dirty="0" smtClean="0">
                <a:latin typeface="Helvetica" panose="020B0604020202020204" pitchFamily="34" charset="0"/>
                <a:cs typeface="Helvetica" panose="020B0604020202020204" pitchFamily="34" charset="0"/>
              </a:rPr>
              <a:t>Healthy Gut Microbiome Across Countries</a:t>
            </a:r>
          </a:p>
        </p:txBody>
      </p:sp>
      <p:pic>
        <p:nvPicPr>
          <p:cNvPr id="46" name="Picture 45" descr="na_krona_final.pdf"/>
          <p:cNvPicPr>
            <a:picLocks noChangeAspect="1"/>
          </p:cNvPicPr>
          <p:nvPr/>
        </p:nvPicPr>
        <p:blipFill rotWithShape="1">
          <a:blip r:embed="rId2" cstate="screen">
            <a:extLst>
              <a:ext uri="{28A0092B-C50C-407E-A947-70E740481C1C}">
                <a14:useLocalDpi xmlns:a14="http://schemas.microsoft.com/office/drawing/2010/main"/>
              </a:ext>
            </a:extLst>
          </a:blip>
          <a:srcRect b="53509"/>
          <a:stretch/>
        </p:blipFill>
        <p:spPr>
          <a:xfrm>
            <a:off x="5925131" y="2905278"/>
            <a:ext cx="3059067" cy="1811230"/>
          </a:xfrm>
          <a:prstGeom prst="rect">
            <a:avLst/>
          </a:prstGeom>
        </p:spPr>
      </p:pic>
      <p:sp>
        <p:nvSpPr>
          <p:cNvPr id="50" name="TextBox 49"/>
          <p:cNvSpPr txBox="1"/>
          <p:nvPr/>
        </p:nvSpPr>
        <p:spPr>
          <a:xfrm>
            <a:off x="5920403" y="2523835"/>
            <a:ext cx="1187105" cy="523220"/>
          </a:xfrm>
          <a:prstGeom prst="rect">
            <a:avLst/>
          </a:prstGeom>
          <a:noFill/>
        </p:spPr>
        <p:txBody>
          <a:bodyPr wrap="square" rtlCol="0">
            <a:spAutoFit/>
          </a:bodyPr>
          <a:lstStyle/>
          <a:p>
            <a:pPr defTabSz="457200" fontAlgn="auto">
              <a:spcBef>
                <a:spcPts val="0"/>
              </a:spcBef>
              <a:spcAft>
                <a:spcPts val="0"/>
              </a:spcAft>
            </a:pPr>
            <a:r>
              <a:rPr lang="en-US" sz="1400" b="1" dirty="0" smtClean="0">
                <a:solidFill>
                  <a:prstClr val="black"/>
                </a:solidFill>
                <a:latin typeface="Arial"/>
              </a:rPr>
              <a:t>Native American</a:t>
            </a:r>
            <a:endParaRPr lang="en-US" sz="1400" b="1" dirty="0">
              <a:solidFill>
                <a:prstClr val="black"/>
              </a:solidFill>
              <a:latin typeface="Arial"/>
            </a:endParaRPr>
          </a:p>
        </p:txBody>
      </p:sp>
      <p:sp>
        <p:nvSpPr>
          <p:cNvPr id="52" name="TextBox 51"/>
          <p:cNvSpPr txBox="1"/>
          <p:nvPr/>
        </p:nvSpPr>
        <p:spPr>
          <a:xfrm>
            <a:off x="5911222" y="4650670"/>
            <a:ext cx="935962" cy="307777"/>
          </a:xfrm>
          <a:prstGeom prst="rect">
            <a:avLst/>
          </a:prstGeom>
          <a:noFill/>
        </p:spPr>
        <p:txBody>
          <a:bodyPr wrap="none" rtlCol="0">
            <a:spAutoFit/>
          </a:bodyPr>
          <a:lstStyle/>
          <a:p>
            <a:pPr defTabSz="457200" fontAlgn="auto">
              <a:spcBef>
                <a:spcPts val="0"/>
              </a:spcBef>
              <a:spcAft>
                <a:spcPts val="0"/>
              </a:spcAft>
            </a:pPr>
            <a:r>
              <a:rPr lang="en-US" sz="1400" b="1" dirty="0" smtClean="0">
                <a:solidFill>
                  <a:prstClr val="black"/>
                </a:solidFill>
                <a:latin typeface="Arial"/>
              </a:rPr>
              <a:t>Tanzania</a:t>
            </a:r>
            <a:endParaRPr lang="en-US" sz="1400" b="1" dirty="0">
              <a:solidFill>
                <a:prstClr val="black"/>
              </a:solidFill>
              <a:latin typeface="Arial"/>
            </a:endParaRPr>
          </a:p>
        </p:txBody>
      </p:sp>
      <p:pic>
        <p:nvPicPr>
          <p:cNvPr id="57" name="Picture 56" descr="india_krona_final.pdf"/>
          <p:cNvPicPr>
            <a:picLocks noChangeAspect="1"/>
          </p:cNvPicPr>
          <p:nvPr/>
        </p:nvPicPr>
        <p:blipFill rotWithShape="1">
          <a:blip r:embed="rId3" cstate="screen">
            <a:extLst>
              <a:ext uri="{28A0092B-C50C-407E-A947-70E740481C1C}">
                <a14:useLocalDpi xmlns:a14="http://schemas.microsoft.com/office/drawing/2010/main"/>
              </a:ext>
            </a:extLst>
          </a:blip>
          <a:srcRect b="53139"/>
          <a:stretch/>
        </p:blipFill>
        <p:spPr>
          <a:xfrm>
            <a:off x="2861510" y="4706765"/>
            <a:ext cx="3059065" cy="1825646"/>
          </a:xfrm>
          <a:prstGeom prst="rect">
            <a:avLst/>
          </a:prstGeom>
        </p:spPr>
      </p:pic>
      <p:pic>
        <p:nvPicPr>
          <p:cNvPr id="59" name="Picture 58" descr="rural_indian_krona_final.pd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435" y="4640864"/>
            <a:ext cx="3059065" cy="3895876"/>
          </a:xfrm>
          <a:prstGeom prst="rect">
            <a:avLst/>
          </a:prstGeom>
        </p:spPr>
      </p:pic>
      <p:sp>
        <p:nvSpPr>
          <p:cNvPr id="60" name="TextBox 59"/>
          <p:cNvSpPr txBox="1"/>
          <p:nvPr/>
        </p:nvSpPr>
        <p:spPr>
          <a:xfrm>
            <a:off x="151374" y="4498668"/>
            <a:ext cx="951953" cy="523220"/>
          </a:xfrm>
          <a:prstGeom prst="rect">
            <a:avLst/>
          </a:prstGeom>
          <a:noFill/>
        </p:spPr>
        <p:txBody>
          <a:bodyPr wrap="square" rtlCol="0">
            <a:spAutoFit/>
          </a:bodyPr>
          <a:lstStyle/>
          <a:p>
            <a:pPr defTabSz="457200" fontAlgn="auto">
              <a:spcBef>
                <a:spcPts val="0"/>
              </a:spcBef>
              <a:spcAft>
                <a:spcPts val="0"/>
              </a:spcAft>
            </a:pPr>
            <a:r>
              <a:rPr lang="en-US" sz="1400" b="1" dirty="0" smtClean="0">
                <a:solidFill>
                  <a:prstClr val="black"/>
                </a:solidFill>
                <a:latin typeface="Arial"/>
              </a:rPr>
              <a:t>Rural India</a:t>
            </a:r>
            <a:endParaRPr lang="en-US" sz="1400" b="1" dirty="0">
              <a:solidFill>
                <a:prstClr val="black"/>
              </a:solidFill>
              <a:latin typeface="Arial"/>
            </a:endParaRPr>
          </a:p>
        </p:txBody>
      </p:sp>
      <p:pic>
        <p:nvPicPr>
          <p:cNvPr id="61" name="Picture 60" descr="spanish_krona_final.pdf"/>
          <p:cNvPicPr>
            <a:picLocks noChangeAspect="1"/>
          </p:cNvPicPr>
          <p:nvPr/>
        </p:nvPicPr>
        <p:blipFill rotWithShape="1">
          <a:blip r:embed="rId5" cstate="screen">
            <a:extLst>
              <a:ext uri="{28A0092B-C50C-407E-A947-70E740481C1C}">
                <a14:useLocalDpi xmlns:a14="http://schemas.microsoft.com/office/drawing/2010/main"/>
              </a:ext>
            </a:extLst>
          </a:blip>
          <a:srcRect b="52686"/>
          <a:stretch/>
        </p:blipFill>
        <p:spPr>
          <a:xfrm>
            <a:off x="2893646" y="882451"/>
            <a:ext cx="3059064" cy="1843272"/>
          </a:xfrm>
          <a:prstGeom prst="rect">
            <a:avLst/>
          </a:prstGeom>
        </p:spPr>
      </p:pic>
      <p:pic>
        <p:nvPicPr>
          <p:cNvPr id="63" name="Picture 62" descr="spanish_krona_final.pdf"/>
          <p:cNvPicPr>
            <a:picLocks noChangeAspect="1"/>
          </p:cNvPicPr>
          <p:nvPr/>
        </p:nvPicPr>
        <p:blipFill rotWithShape="1">
          <a:blip r:embed="rId5" cstate="screen">
            <a:extLst>
              <a:ext uri="{28A0092B-C50C-407E-A947-70E740481C1C}">
                <a14:useLocalDpi xmlns:a14="http://schemas.microsoft.com/office/drawing/2010/main"/>
              </a:ext>
            </a:extLst>
          </a:blip>
          <a:srcRect b="55178"/>
          <a:stretch/>
        </p:blipFill>
        <p:spPr>
          <a:xfrm>
            <a:off x="5954056" y="860420"/>
            <a:ext cx="3059066" cy="1746214"/>
          </a:xfrm>
          <a:prstGeom prst="rect">
            <a:avLst/>
          </a:prstGeom>
        </p:spPr>
      </p:pic>
      <p:sp>
        <p:nvSpPr>
          <p:cNvPr id="64" name="TextBox 63"/>
          <p:cNvSpPr txBox="1"/>
          <p:nvPr/>
        </p:nvSpPr>
        <p:spPr>
          <a:xfrm>
            <a:off x="6010438" y="783455"/>
            <a:ext cx="434734" cy="307777"/>
          </a:xfrm>
          <a:prstGeom prst="rect">
            <a:avLst/>
          </a:prstGeom>
          <a:noFill/>
        </p:spPr>
        <p:txBody>
          <a:bodyPr wrap="none" rtlCol="0">
            <a:spAutoFit/>
          </a:bodyPr>
          <a:lstStyle/>
          <a:p>
            <a:pPr defTabSz="457200" fontAlgn="auto">
              <a:spcBef>
                <a:spcPts val="0"/>
              </a:spcBef>
              <a:spcAft>
                <a:spcPts val="0"/>
              </a:spcAft>
            </a:pPr>
            <a:r>
              <a:rPr lang="en-US" sz="1400" b="1" dirty="0" smtClean="0">
                <a:solidFill>
                  <a:prstClr val="black"/>
                </a:solidFill>
                <a:latin typeface="Arial"/>
              </a:rPr>
              <a:t>US</a:t>
            </a:r>
            <a:endParaRPr lang="en-US" sz="1400" b="1" dirty="0">
              <a:solidFill>
                <a:prstClr val="black"/>
              </a:solidFill>
              <a:latin typeface="Arial"/>
            </a:endParaRPr>
          </a:p>
        </p:txBody>
      </p:sp>
      <p:pic>
        <p:nvPicPr>
          <p:cNvPr id="65" name="Picture 64" descr="danish_krona_final.pdf"/>
          <p:cNvPicPr>
            <a:picLocks noChangeAspect="1"/>
          </p:cNvPicPr>
          <p:nvPr/>
        </p:nvPicPr>
        <p:blipFill rotWithShape="1">
          <a:blip r:embed="rId6" cstate="screen">
            <a:extLst>
              <a:ext uri="{28A0092B-C50C-407E-A947-70E740481C1C}">
                <a14:useLocalDpi xmlns:a14="http://schemas.microsoft.com/office/drawing/2010/main"/>
              </a:ext>
            </a:extLst>
          </a:blip>
          <a:srcRect b="54736"/>
          <a:stretch/>
        </p:blipFill>
        <p:spPr>
          <a:xfrm>
            <a:off x="2866369" y="2835081"/>
            <a:ext cx="3059066" cy="1763411"/>
          </a:xfrm>
          <a:prstGeom prst="rect">
            <a:avLst/>
          </a:prstGeom>
        </p:spPr>
      </p:pic>
      <p:sp>
        <p:nvSpPr>
          <p:cNvPr id="58" name="TextBox 57"/>
          <p:cNvSpPr txBox="1"/>
          <p:nvPr/>
        </p:nvSpPr>
        <p:spPr>
          <a:xfrm>
            <a:off x="2920900" y="4701524"/>
            <a:ext cx="601447" cy="307777"/>
          </a:xfrm>
          <a:prstGeom prst="rect">
            <a:avLst/>
          </a:prstGeom>
          <a:noFill/>
        </p:spPr>
        <p:txBody>
          <a:bodyPr wrap="none" rtlCol="0">
            <a:spAutoFit/>
          </a:bodyPr>
          <a:lstStyle/>
          <a:p>
            <a:pPr defTabSz="457200" fontAlgn="auto">
              <a:spcBef>
                <a:spcPts val="0"/>
              </a:spcBef>
              <a:spcAft>
                <a:spcPts val="0"/>
              </a:spcAft>
            </a:pPr>
            <a:r>
              <a:rPr lang="en-US" sz="1400" b="1" dirty="0" smtClean="0">
                <a:solidFill>
                  <a:srgbClr val="000000"/>
                </a:solidFill>
                <a:latin typeface="Arial"/>
              </a:rPr>
              <a:t>India</a:t>
            </a:r>
            <a:endParaRPr lang="en-US" sz="1400" b="1" dirty="0">
              <a:solidFill>
                <a:srgbClr val="000000"/>
              </a:solidFill>
              <a:latin typeface="Arial"/>
            </a:endParaRPr>
          </a:p>
        </p:txBody>
      </p:sp>
      <p:pic>
        <p:nvPicPr>
          <p:cNvPr id="53" name="Picture 52" descr="china_krona_final.pdf"/>
          <p:cNvPicPr>
            <a:picLocks noChangeAspect="1"/>
          </p:cNvPicPr>
          <p:nvPr/>
        </p:nvPicPr>
        <p:blipFill rotWithShape="1">
          <a:blip r:embed="rId7" cstate="screen">
            <a:extLst>
              <a:ext uri="{28A0092B-C50C-407E-A947-70E740481C1C}">
                <a14:useLocalDpi xmlns:a14="http://schemas.microsoft.com/office/drawing/2010/main"/>
              </a:ext>
            </a:extLst>
          </a:blip>
          <a:srcRect b="57678"/>
          <a:stretch/>
        </p:blipFill>
        <p:spPr>
          <a:xfrm>
            <a:off x="119311" y="930949"/>
            <a:ext cx="3059066" cy="1648811"/>
          </a:xfrm>
          <a:prstGeom prst="rect">
            <a:avLst/>
          </a:prstGeom>
        </p:spPr>
      </p:pic>
      <p:sp>
        <p:nvSpPr>
          <p:cNvPr id="54" name="TextBox 53"/>
          <p:cNvSpPr txBox="1"/>
          <p:nvPr/>
        </p:nvSpPr>
        <p:spPr>
          <a:xfrm>
            <a:off x="152441" y="810425"/>
            <a:ext cx="681597" cy="307777"/>
          </a:xfrm>
          <a:prstGeom prst="rect">
            <a:avLst/>
          </a:prstGeom>
          <a:noFill/>
        </p:spPr>
        <p:txBody>
          <a:bodyPr wrap="none" rtlCol="0">
            <a:spAutoFit/>
          </a:bodyPr>
          <a:lstStyle/>
          <a:p>
            <a:pPr defTabSz="457200" fontAlgn="auto">
              <a:spcBef>
                <a:spcPts val="0"/>
              </a:spcBef>
              <a:spcAft>
                <a:spcPts val="0"/>
              </a:spcAft>
            </a:pPr>
            <a:r>
              <a:rPr lang="en-US" sz="1400" b="1" dirty="0" smtClean="0">
                <a:solidFill>
                  <a:prstClr val="black"/>
                </a:solidFill>
                <a:latin typeface="Arial"/>
              </a:rPr>
              <a:t>China</a:t>
            </a:r>
            <a:endParaRPr lang="en-US" sz="1400" b="1" dirty="0">
              <a:solidFill>
                <a:prstClr val="black"/>
              </a:solidFill>
              <a:latin typeface="Arial"/>
            </a:endParaRPr>
          </a:p>
        </p:txBody>
      </p:sp>
      <p:sp>
        <p:nvSpPr>
          <p:cNvPr id="62" name="TextBox 61"/>
          <p:cNvSpPr txBox="1"/>
          <p:nvPr/>
        </p:nvSpPr>
        <p:spPr>
          <a:xfrm>
            <a:off x="2860012" y="784766"/>
            <a:ext cx="671979" cy="307777"/>
          </a:xfrm>
          <a:prstGeom prst="rect">
            <a:avLst/>
          </a:prstGeom>
          <a:noFill/>
        </p:spPr>
        <p:txBody>
          <a:bodyPr wrap="none" rtlCol="0">
            <a:spAutoFit/>
          </a:bodyPr>
          <a:lstStyle/>
          <a:p>
            <a:pPr defTabSz="457200" fontAlgn="auto">
              <a:spcBef>
                <a:spcPts val="0"/>
              </a:spcBef>
              <a:spcAft>
                <a:spcPts val="0"/>
              </a:spcAft>
            </a:pPr>
            <a:r>
              <a:rPr lang="en-US" sz="1400" b="1" dirty="0" smtClean="0">
                <a:solidFill>
                  <a:srgbClr val="000000"/>
                </a:solidFill>
                <a:latin typeface="Arial"/>
              </a:rPr>
              <a:t>Spain</a:t>
            </a:r>
            <a:endParaRPr lang="en-US" sz="1400" b="1" dirty="0">
              <a:solidFill>
                <a:srgbClr val="000000"/>
              </a:solidFill>
              <a:latin typeface="Arial"/>
            </a:endParaRPr>
          </a:p>
        </p:txBody>
      </p:sp>
      <p:pic>
        <p:nvPicPr>
          <p:cNvPr id="55" name="Picture 54" descr="japanese_krona_final.pdf"/>
          <p:cNvPicPr>
            <a:picLocks noChangeAspect="1"/>
          </p:cNvPicPr>
          <p:nvPr/>
        </p:nvPicPr>
        <p:blipFill rotWithShape="1">
          <a:blip r:embed="rId8" cstate="screen">
            <a:extLst>
              <a:ext uri="{28A0092B-C50C-407E-A947-70E740481C1C}">
                <a14:useLocalDpi xmlns:a14="http://schemas.microsoft.com/office/drawing/2010/main"/>
              </a:ext>
            </a:extLst>
          </a:blip>
          <a:srcRect b="56866"/>
          <a:stretch/>
        </p:blipFill>
        <p:spPr>
          <a:xfrm>
            <a:off x="107414" y="2848228"/>
            <a:ext cx="3059067" cy="1680426"/>
          </a:xfrm>
          <a:prstGeom prst="rect">
            <a:avLst/>
          </a:prstGeom>
        </p:spPr>
      </p:pic>
      <p:sp>
        <p:nvSpPr>
          <p:cNvPr id="56" name="TextBox 55"/>
          <p:cNvSpPr txBox="1"/>
          <p:nvPr/>
        </p:nvSpPr>
        <p:spPr>
          <a:xfrm>
            <a:off x="124157" y="2614544"/>
            <a:ext cx="700833" cy="307777"/>
          </a:xfrm>
          <a:prstGeom prst="rect">
            <a:avLst/>
          </a:prstGeom>
          <a:noFill/>
        </p:spPr>
        <p:txBody>
          <a:bodyPr wrap="none" rtlCol="0">
            <a:spAutoFit/>
          </a:bodyPr>
          <a:lstStyle/>
          <a:p>
            <a:pPr defTabSz="457200" fontAlgn="auto">
              <a:spcBef>
                <a:spcPts val="0"/>
              </a:spcBef>
              <a:spcAft>
                <a:spcPts val="0"/>
              </a:spcAft>
            </a:pPr>
            <a:r>
              <a:rPr lang="en-US" sz="1400" b="1" dirty="0" smtClean="0">
                <a:solidFill>
                  <a:prstClr val="black"/>
                </a:solidFill>
                <a:latin typeface="Arial"/>
              </a:rPr>
              <a:t>Japan</a:t>
            </a:r>
            <a:endParaRPr lang="en-US" sz="1400" b="1" dirty="0">
              <a:solidFill>
                <a:prstClr val="black"/>
              </a:solidFill>
              <a:latin typeface="Arial"/>
            </a:endParaRPr>
          </a:p>
        </p:txBody>
      </p:sp>
      <p:sp>
        <p:nvSpPr>
          <p:cNvPr id="66" name="TextBox 65"/>
          <p:cNvSpPr txBox="1"/>
          <p:nvPr/>
        </p:nvSpPr>
        <p:spPr>
          <a:xfrm>
            <a:off x="2812400" y="2617446"/>
            <a:ext cx="952505" cy="307777"/>
          </a:xfrm>
          <a:prstGeom prst="rect">
            <a:avLst/>
          </a:prstGeom>
          <a:noFill/>
        </p:spPr>
        <p:txBody>
          <a:bodyPr wrap="none" rtlCol="0">
            <a:spAutoFit/>
          </a:bodyPr>
          <a:lstStyle/>
          <a:p>
            <a:pPr defTabSz="457200" fontAlgn="auto">
              <a:spcBef>
                <a:spcPts val="0"/>
              </a:spcBef>
              <a:spcAft>
                <a:spcPts val="0"/>
              </a:spcAft>
            </a:pPr>
            <a:r>
              <a:rPr lang="en-US" sz="1400" b="1" dirty="0" smtClean="0">
                <a:solidFill>
                  <a:srgbClr val="000000"/>
                </a:solidFill>
                <a:latin typeface="Arial"/>
              </a:rPr>
              <a:t>Denmark</a:t>
            </a:r>
            <a:endParaRPr lang="en-US" sz="1400" b="1" dirty="0">
              <a:solidFill>
                <a:srgbClr val="000000"/>
              </a:solidFill>
              <a:latin typeface="Arial"/>
            </a:endParaRPr>
          </a:p>
        </p:txBody>
      </p:sp>
      <p:sp>
        <p:nvSpPr>
          <p:cNvPr id="23" name="TextBox 22"/>
          <p:cNvSpPr txBox="1"/>
          <p:nvPr/>
        </p:nvSpPr>
        <p:spPr>
          <a:xfrm>
            <a:off x="62" y="6488668"/>
            <a:ext cx="2005677" cy="369332"/>
          </a:xfrm>
          <a:prstGeom prst="rect">
            <a:avLst/>
          </a:prstGeom>
          <a:solidFill>
            <a:srgbClr val="FF0000"/>
          </a:solidFill>
        </p:spPr>
        <p:txBody>
          <a:bodyPr wrap="none" rtlCol="0">
            <a:spAutoFit/>
          </a:bodyPr>
          <a:lstStyle/>
          <a:p>
            <a:pPr defTabSz="457200" fontAlgn="auto">
              <a:spcBef>
                <a:spcPts val="0"/>
              </a:spcBef>
              <a:spcAft>
                <a:spcPts val="0"/>
              </a:spcAft>
            </a:pPr>
            <a:r>
              <a:rPr lang="en-US" b="1" dirty="0" smtClean="0">
                <a:solidFill>
                  <a:srgbClr val="FFFFFF"/>
                </a:solidFill>
                <a:latin typeface="Arial"/>
              </a:rPr>
              <a:t>Preliminary Data</a:t>
            </a:r>
            <a:endParaRPr lang="en-US" b="1" dirty="0">
              <a:solidFill>
                <a:srgbClr val="FFFFFF"/>
              </a:solidFill>
              <a:latin typeface="Arial"/>
            </a:endParaRPr>
          </a:p>
        </p:txBody>
      </p:sp>
      <p:sp>
        <p:nvSpPr>
          <p:cNvPr id="3" name="Rectangle 2"/>
          <p:cNvSpPr/>
          <p:nvPr/>
        </p:nvSpPr>
        <p:spPr>
          <a:xfrm>
            <a:off x="7315200" y="6105995"/>
            <a:ext cx="1828800" cy="66339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pic>
        <p:nvPicPr>
          <p:cNvPr id="47" name="Picture 46" descr="tanzania_krona_final.pdf"/>
          <p:cNvPicPr>
            <a:picLocks noChangeAspect="1"/>
          </p:cNvPicPr>
          <p:nvPr/>
        </p:nvPicPr>
        <p:blipFill rotWithShape="1">
          <a:blip r:embed="rId9" cstate="screen">
            <a:extLst>
              <a:ext uri="{28A0092B-C50C-407E-A947-70E740481C1C}">
                <a14:useLocalDpi xmlns:a14="http://schemas.microsoft.com/office/drawing/2010/main"/>
              </a:ext>
            </a:extLst>
          </a:blip>
          <a:srcRect b="51173"/>
          <a:stretch/>
        </p:blipFill>
        <p:spPr>
          <a:xfrm>
            <a:off x="5915188" y="4949541"/>
            <a:ext cx="3059066" cy="1902251"/>
          </a:xfrm>
          <a:prstGeom prst="rect">
            <a:avLst/>
          </a:prstGeom>
        </p:spPr>
      </p:pic>
      <p:sp>
        <p:nvSpPr>
          <p:cNvPr id="24" name="TextBox 23"/>
          <p:cNvSpPr txBox="1"/>
          <p:nvPr/>
        </p:nvSpPr>
        <p:spPr>
          <a:xfrm>
            <a:off x="2323659" y="6510770"/>
            <a:ext cx="4479111" cy="276999"/>
          </a:xfrm>
          <a:prstGeom prst="rect">
            <a:avLst/>
          </a:prstGeom>
          <a:noFill/>
        </p:spPr>
        <p:txBody>
          <a:bodyPr wrap="none" rtlCol="0">
            <a:spAutoFit/>
          </a:bodyPr>
          <a:lstStyle/>
          <a:p>
            <a:pPr defTabSz="457200" fontAlgn="auto">
              <a:spcBef>
                <a:spcPts val="0"/>
              </a:spcBef>
              <a:spcAft>
                <a:spcPts val="0"/>
              </a:spcAft>
            </a:pPr>
            <a:r>
              <a:rPr lang="en-US" sz="1200" b="1" dirty="0" smtClean="0">
                <a:solidFill>
                  <a:srgbClr val="C0504D">
                    <a:lumMod val="75000"/>
                  </a:srgbClr>
                </a:solidFill>
                <a:latin typeface="Helvetica" panose="020B0604020202020204" pitchFamily="34" charset="0"/>
                <a:cs typeface="Helvetica" panose="020B0604020202020204" pitchFamily="34" charset="0"/>
              </a:rPr>
              <a:t>Bacteroidetes - </a:t>
            </a:r>
            <a:r>
              <a:rPr lang="en-US" sz="1200" b="1" dirty="0" smtClean="0">
                <a:solidFill>
                  <a:srgbClr val="CC9900"/>
                </a:solidFill>
                <a:latin typeface="Helvetica" panose="020B0604020202020204" pitchFamily="34" charset="0"/>
                <a:cs typeface="Helvetica" panose="020B0604020202020204" pitchFamily="34" charset="0"/>
              </a:rPr>
              <a:t>Firmicutes </a:t>
            </a:r>
            <a:r>
              <a:rPr lang="mr-IN" sz="1200" b="1" dirty="0" smtClean="0">
                <a:solidFill>
                  <a:prstClr val="black"/>
                </a:solidFill>
                <a:latin typeface="Helvetica" panose="020B0604020202020204" pitchFamily="34" charset="0"/>
                <a:cs typeface="Helvetica" panose="020B0604020202020204" pitchFamily="34" charset="0"/>
              </a:rPr>
              <a:t>–</a:t>
            </a:r>
            <a:r>
              <a:rPr lang="en-US" sz="1200" b="1" dirty="0" smtClean="0">
                <a:solidFill>
                  <a:prstClr val="black"/>
                </a:solidFill>
                <a:latin typeface="Helvetica" panose="020B0604020202020204" pitchFamily="34" charset="0"/>
                <a:cs typeface="Helvetica" panose="020B0604020202020204" pitchFamily="34" charset="0"/>
              </a:rPr>
              <a:t> </a:t>
            </a:r>
            <a:r>
              <a:rPr lang="en-US" sz="1200" b="1" dirty="0" smtClean="0">
                <a:solidFill>
                  <a:srgbClr val="9BBB59">
                    <a:lumMod val="60000"/>
                    <a:lumOff val="40000"/>
                  </a:srgbClr>
                </a:solidFill>
                <a:latin typeface="Helvetica" panose="020B0604020202020204" pitchFamily="34" charset="0"/>
                <a:cs typeface="Helvetica" panose="020B0604020202020204" pitchFamily="34" charset="0"/>
              </a:rPr>
              <a:t>Proteobacteria </a:t>
            </a:r>
            <a:r>
              <a:rPr lang="en-US" sz="1200" b="1" dirty="0" smtClean="0">
                <a:solidFill>
                  <a:srgbClr val="9BBB59">
                    <a:lumMod val="50000"/>
                  </a:srgbClr>
                </a:solidFill>
                <a:latin typeface="Helvetica" panose="020B0604020202020204" pitchFamily="34" charset="0"/>
                <a:cs typeface="Helvetica" panose="020B0604020202020204" pitchFamily="34" charset="0"/>
              </a:rPr>
              <a:t>- </a:t>
            </a:r>
            <a:r>
              <a:rPr lang="en-US" sz="1100" b="1" dirty="0">
                <a:solidFill>
                  <a:srgbClr val="79E888"/>
                </a:solidFill>
                <a:latin typeface="Helvetica" panose="020B0604020202020204" pitchFamily="34" charset="0"/>
                <a:cs typeface="Helvetica" panose="020B0604020202020204" pitchFamily="34" charset="0"/>
              </a:rPr>
              <a:t>Actinobacteria</a:t>
            </a:r>
          </a:p>
        </p:txBody>
      </p:sp>
    </p:spTree>
    <p:extLst>
      <p:ext uri="{BB962C8B-B14F-4D97-AF65-F5344CB8AC3E}">
        <p14:creationId xmlns:p14="http://schemas.microsoft.com/office/powerpoint/2010/main" val="35201811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270" y="6212139"/>
            <a:ext cx="2005677" cy="646331"/>
          </a:xfrm>
          <a:prstGeom prst="rect">
            <a:avLst/>
          </a:prstGeom>
          <a:solidFill>
            <a:srgbClr val="FF0000"/>
          </a:solidFill>
        </p:spPr>
        <p:txBody>
          <a:bodyPr wrap="none" rtlCol="0">
            <a:spAutoFit/>
          </a:bodyPr>
          <a:lstStyle/>
          <a:p>
            <a:pPr defTabSz="457200" fontAlgn="auto">
              <a:spcBef>
                <a:spcPts val="0"/>
              </a:spcBef>
              <a:spcAft>
                <a:spcPts val="0"/>
              </a:spcAft>
            </a:pPr>
            <a:r>
              <a:rPr lang="en-US" b="1" dirty="0" smtClean="0">
                <a:solidFill>
                  <a:srgbClr val="FFFFFF"/>
                </a:solidFill>
                <a:latin typeface="Arial"/>
              </a:rPr>
              <a:t>Preliminary Data</a:t>
            </a:r>
          </a:p>
          <a:p>
            <a:pPr defTabSz="457200" fontAlgn="auto">
              <a:spcBef>
                <a:spcPts val="0"/>
              </a:spcBef>
              <a:spcAft>
                <a:spcPts val="0"/>
              </a:spcAft>
            </a:pPr>
            <a:r>
              <a:rPr lang="en-US" b="1" dirty="0" smtClean="0">
                <a:solidFill>
                  <a:srgbClr val="FFFFFF"/>
                </a:solidFill>
                <a:latin typeface="Arial"/>
              </a:rPr>
              <a:t> - 2017</a:t>
            </a:r>
            <a:endParaRPr lang="en-US" b="1" dirty="0">
              <a:solidFill>
                <a:srgbClr val="FFFFFF"/>
              </a:solidFill>
              <a:latin typeface="Arial"/>
            </a:endParaRPr>
          </a:p>
        </p:txBody>
      </p:sp>
      <p:sp>
        <p:nvSpPr>
          <p:cNvPr id="4" name="Rectangle 3"/>
          <p:cNvSpPr/>
          <p:nvPr/>
        </p:nvSpPr>
        <p:spPr>
          <a:xfrm>
            <a:off x="0" y="0"/>
            <a:ext cx="9144000" cy="8572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sp>
        <p:nvSpPr>
          <p:cNvPr id="6" name="Rectangle 5"/>
          <p:cNvSpPr/>
          <p:nvPr/>
        </p:nvSpPr>
        <p:spPr>
          <a:xfrm>
            <a:off x="10048875" y="219075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sp>
        <p:nvSpPr>
          <p:cNvPr id="3" name="TextBox 2"/>
          <p:cNvSpPr txBox="1"/>
          <p:nvPr/>
        </p:nvSpPr>
        <p:spPr>
          <a:xfrm>
            <a:off x="41241" y="104461"/>
            <a:ext cx="2054260" cy="830997"/>
          </a:xfrm>
          <a:prstGeom prst="rect">
            <a:avLst/>
          </a:prstGeom>
          <a:noFill/>
        </p:spPr>
        <p:txBody>
          <a:bodyPr wrap="square" rtlCol="0">
            <a:spAutoFit/>
          </a:bodyPr>
          <a:lstStyle/>
          <a:p>
            <a:pPr defTabSz="457200" fontAlgn="auto">
              <a:spcBef>
                <a:spcPts val="0"/>
              </a:spcBef>
              <a:spcAft>
                <a:spcPts val="0"/>
              </a:spcAft>
            </a:pPr>
            <a:r>
              <a:rPr lang="en-US" sz="2400" b="1" dirty="0" smtClean="0">
                <a:solidFill>
                  <a:srgbClr val="060C5A"/>
                </a:solidFill>
                <a:latin typeface="Helvetica" panose="020B0604020202020204" pitchFamily="34" charset="0"/>
                <a:cs typeface="Helvetica" panose="020B0604020202020204" pitchFamily="34" charset="0"/>
              </a:rPr>
              <a:t>Microbiome: Protists</a:t>
            </a:r>
            <a:endParaRPr lang="en-US" sz="2400" b="1" dirty="0">
              <a:solidFill>
                <a:srgbClr val="060C5A"/>
              </a:solidFill>
              <a:latin typeface="Helvetica" panose="020B0604020202020204" pitchFamily="34" charset="0"/>
              <a:cs typeface="Helvetica" panose="020B0604020202020204" pitchFamily="34" charset="0"/>
            </a:endParaRPr>
          </a:p>
        </p:txBody>
      </p:sp>
      <p:pic>
        <p:nvPicPr>
          <p:cNvPr id="2" name="Picture 1" descr="heatmapcombinedprotistaNAFinal.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81066" y="104457"/>
            <a:ext cx="7141216" cy="6972259"/>
          </a:xfrm>
          <a:prstGeom prst="rect">
            <a:avLst/>
          </a:prstGeom>
        </p:spPr>
      </p:pic>
      <p:sp>
        <p:nvSpPr>
          <p:cNvPr id="7" name="TextBox 6"/>
          <p:cNvSpPr txBox="1"/>
          <p:nvPr/>
        </p:nvSpPr>
        <p:spPr>
          <a:xfrm>
            <a:off x="462900" y="1892800"/>
            <a:ext cx="992579" cy="369332"/>
          </a:xfrm>
          <a:prstGeom prst="rect">
            <a:avLst/>
          </a:prstGeom>
          <a:noFill/>
        </p:spPr>
        <p:txBody>
          <a:bodyPr wrap="none" rtlCol="0">
            <a:spAutoFit/>
          </a:bodyPr>
          <a:lstStyle/>
          <a:p>
            <a:r>
              <a:rPr lang="en-US" dirty="0" smtClean="0">
                <a:solidFill>
                  <a:srgbClr val="4F81BD">
                    <a:lumMod val="50000"/>
                  </a:srgbClr>
                </a:solidFill>
                <a:latin typeface="Arial"/>
              </a:rPr>
              <a:t>Country</a:t>
            </a:r>
            <a:endParaRPr lang="en-US" dirty="0">
              <a:solidFill>
                <a:srgbClr val="4F81BD">
                  <a:lumMod val="50000"/>
                </a:srgbClr>
              </a:solidFill>
              <a:latin typeface="Arial"/>
            </a:endParaRPr>
          </a:p>
        </p:txBody>
      </p:sp>
      <p:sp>
        <p:nvSpPr>
          <p:cNvPr id="8" name="TextBox 7"/>
          <p:cNvSpPr txBox="1"/>
          <p:nvPr/>
        </p:nvSpPr>
        <p:spPr>
          <a:xfrm>
            <a:off x="560393" y="3267686"/>
            <a:ext cx="797591" cy="276999"/>
          </a:xfrm>
          <a:prstGeom prst="rect">
            <a:avLst/>
          </a:prstGeom>
          <a:noFill/>
        </p:spPr>
        <p:txBody>
          <a:bodyPr wrap="none" rtlCol="0">
            <a:spAutoFit/>
          </a:bodyPr>
          <a:lstStyle/>
          <a:p>
            <a:r>
              <a:rPr lang="en-US" sz="1200" dirty="0" smtClean="0">
                <a:solidFill>
                  <a:prstClr val="black"/>
                </a:solidFill>
                <a:latin typeface="Arial"/>
              </a:rPr>
              <a:t>Tanzania</a:t>
            </a:r>
            <a:endParaRPr lang="en-US" sz="1200" dirty="0">
              <a:solidFill>
                <a:prstClr val="black"/>
              </a:solidFill>
              <a:latin typeface="Arial"/>
            </a:endParaRPr>
          </a:p>
        </p:txBody>
      </p:sp>
      <p:cxnSp>
        <p:nvCxnSpPr>
          <p:cNvPr id="10" name="Straight Arrow Connector 9"/>
          <p:cNvCxnSpPr/>
          <p:nvPr/>
        </p:nvCxnSpPr>
        <p:spPr>
          <a:xfrm>
            <a:off x="1455365" y="3429000"/>
            <a:ext cx="42582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347911" y="6099048"/>
            <a:ext cx="1796091" cy="758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p:nvSpPr>
        <p:spPr>
          <a:xfrm>
            <a:off x="7545525" y="4596807"/>
            <a:ext cx="1553630" cy="338554"/>
          </a:xfrm>
          <a:prstGeom prst="rect">
            <a:avLst/>
          </a:prstGeom>
          <a:noFill/>
        </p:spPr>
        <p:txBody>
          <a:bodyPr wrap="none" rtlCol="0">
            <a:spAutoFit/>
          </a:bodyPr>
          <a:lstStyle/>
          <a:p>
            <a:r>
              <a:rPr lang="en-US" sz="1600" dirty="0" err="1" smtClean="0">
                <a:solidFill>
                  <a:prstClr val="black"/>
                </a:solidFill>
                <a:latin typeface="Arial"/>
              </a:rPr>
              <a:t>Protist</a:t>
            </a:r>
            <a:r>
              <a:rPr lang="en-US" sz="1600" dirty="0" smtClean="0">
                <a:solidFill>
                  <a:prstClr val="black"/>
                </a:solidFill>
                <a:latin typeface="Arial"/>
              </a:rPr>
              <a:t> parasite</a:t>
            </a:r>
            <a:endParaRPr lang="en-US" sz="1600" dirty="0">
              <a:solidFill>
                <a:prstClr val="black"/>
              </a:solidFill>
              <a:latin typeface="Arial"/>
            </a:endParaRPr>
          </a:p>
        </p:txBody>
      </p:sp>
      <p:sp>
        <p:nvSpPr>
          <p:cNvPr id="13" name="TextBox 12"/>
          <p:cNvSpPr txBox="1"/>
          <p:nvPr/>
        </p:nvSpPr>
        <p:spPr>
          <a:xfrm>
            <a:off x="6960415" y="3405715"/>
            <a:ext cx="801823" cy="2308324"/>
          </a:xfrm>
          <a:prstGeom prst="rect">
            <a:avLst/>
          </a:prstGeom>
          <a:noFill/>
        </p:spPr>
        <p:txBody>
          <a:bodyPr wrap="none" rtlCol="0">
            <a:spAutoFit/>
          </a:bodyPr>
          <a:lstStyle/>
          <a:p>
            <a:r>
              <a:rPr lang="en-US" sz="14400" dirty="0" smtClean="0">
                <a:solidFill>
                  <a:prstClr val="white">
                    <a:lumMod val="50000"/>
                  </a:prstClr>
                </a:solidFill>
                <a:latin typeface="Arial"/>
              </a:rPr>
              <a:t>}</a:t>
            </a:r>
            <a:endParaRPr lang="en-US" sz="14400" dirty="0">
              <a:solidFill>
                <a:prstClr val="white">
                  <a:lumMod val="50000"/>
                </a:prstClr>
              </a:solidFill>
              <a:latin typeface="Arial"/>
            </a:endParaRPr>
          </a:p>
        </p:txBody>
      </p:sp>
    </p:spTree>
    <p:extLst>
      <p:ext uri="{BB962C8B-B14F-4D97-AF65-F5344CB8AC3E}">
        <p14:creationId xmlns:p14="http://schemas.microsoft.com/office/powerpoint/2010/main" val="39256537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73E8-E7A8-2B48-8BAA-4BDA76A84F6D}"/>
              </a:ext>
            </a:extLst>
          </p:cNvPr>
          <p:cNvSpPr>
            <a:spLocks noGrp="1"/>
          </p:cNvSpPr>
          <p:nvPr>
            <p:ph type="title"/>
          </p:nvPr>
        </p:nvSpPr>
        <p:spPr/>
        <p:txBody>
          <a:bodyPr/>
          <a:lstStyle/>
          <a:p>
            <a:r>
              <a:rPr lang="en-US" dirty="0"/>
              <a:t>What is Healthy?</a:t>
            </a:r>
          </a:p>
        </p:txBody>
      </p:sp>
      <p:pic>
        <p:nvPicPr>
          <p:cNvPr id="3" name="Picture 2">
            <a:extLst>
              <a:ext uri="{FF2B5EF4-FFF2-40B4-BE49-F238E27FC236}">
                <a16:creationId xmlns:a16="http://schemas.microsoft.com/office/drawing/2014/main" id="{E4C02D34-4A48-9845-A2B5-057F95E6BED9}"/>
              </a:ext>
            </a:extLst>
          </p:cNvPr>
          <p:cNvPicPr>
            <a:picLocks noChangeAspect="1"/>
          </p:cNvPicPr>
          <p:nvPr/>
        </p:nvPicPr>
        <p:blipFill>
          <a:blip r:embed="rId2"/>
          <a:stretch>
            <a:fillRect/>
          </a:stretch>
        </p:blipFill>
        <p:spPr>
          <a:xfrm>
            <a:off x="1138428" y="917689"/>
            <a:ext cx="6858000" cy="4946422"/>
          </a:xfrm>
          <a:prstGeom prst="rect">
            <a:avLst/>
          </a:prstGeom>
        </p:spPr>
      </p:pic>
      <p:sp>
        <p:nvSpPr>
          <p:cNvPr id="4" name="TextBox 3">
            <a:extLst>
              <a:ext uri="{FF2B5EF4-FFF2-40B4-BE49-F238E27FC236}">
                <a16:creationId xmlns:a16="http://schemas.microsoft.com/office/drawing/2014/main" id="{0B48996C-48CA-D442-B6DE-00318A80A3C4}"/>
              </a:ext>
            </a:extLst>
          </p:cNvPr>
          <p:cNvSpPr txBox="1"/>
          <p:nvPr/>
        </p:nvSpPr>
        <p:spPr>
          <a:xfrm>
            <a:off x="6883478" y="6410285"/>
            <a:ext cx="2633157"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cs typeface="Arial" panose="020B0604020202020204" pitchFamily="34" charset="0"/>
              </a:rPr>
              <a:t>PCA Analysis on </a:t>
            </a:r>
            <a:r>
              <a:rPr lang="en-US" sz="1200" dirty="0" err="1">
                <a:solidFill>
                  <a:prstClr val="black"/>
                </a:solidFill>
                <a:cs typeface="Arial" panose="020B0604020202020204" pitchFamily="34" charset="0"/>
              </a:rPr>
              <a:t>app.cosmosid.com</a:t>
            </a:r>
            <a:endParaRPr lang="en-US" sz="1200" dirty="0">
              <a:solidFill>
                <a:prstClr val="black"/>
              </a:solidFill>
              <a:cs typeface="Arial" panose="020B0604020202020204" pitchFamily="34" charset="0"/>
            </a:endParaRPr>
          </a:p>
        </p:txBody>
      </p:sp>
    </p:spTree>
    <p:extLst>
      <p:ext uri="{BB962C8B-B14F-4D97-AF65-F5344CB8AC3E}">
        <p14:creationId xmlns:p14="http://schemas.microsoft.com/office/powerpoint/2010/main" val="2860491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2" descr="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450" y="229853"/>
            <a:ext cx="2895600" cy="320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2" descr="O1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624" y="510433"/>
            <a:ext cx="3344423" cy="195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4637" y="3064420"/>
            <a:ext cx="5645535" cy="376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217415"/>
      </p:ext>
    </p:extLst>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73E8-E7A8-2B48-8BAA-4BDA76A84F6D}"/>
              </a:ext>
            </a:extLst>
          </p:cNvPr>
          <p:cNvSpPr>
            <a:spLocks noGrp="1"/>
          </p:cNvSpPr>
          <p:nvPr>
            <p:ph type="title"/>
          </p:nvPr>
        </p:nvSpPr>
        <p:spPr/>
        <p:txBody>
          <a:bodyPr/>
          <a:lstStyle/>
          <a:p>
            <a:r>
              <a:rPr lang="en-US" dirty="0"/>
              <a:t>Is healthy really so different?</a:t>
            </a:r>
          </a:p>
        </p:txBody>
      </p:sp>
      <p:sp>
        <p:nvSpPr>
          <p:cNvPr id="3" name="TextBox 2">
            <a:extLst>
              <a:ext uri="{FF2B5EF4-FFF2-40B4-BE49-F238E27FC236}">
                <a16:creationId xmlns:a16="http://schemas.microsoft.com/office/drawing/2014/main" id="{605DB277-709B-014A-822E-DD894B38AA5B}"/>
              </a:ext>
            </a:extLst>
          </p:cNvPr>
          <p:cNvSpPr txBox="1"/>
          <p:nvPr/>
        </p:nvSpPr>
        <p:spPr>
          <a:xfrm>
            <a:off x="6883478" y="6410105"/>
            <a:ext cx="2633157"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cs typeface="Arial" panose="020B0604020202020204" pitchFamily="34" charset="0"/>
              </a:rPr>
              <a:t>PCA Analysis on </a:t>
            </a:r>
            <a:r>
              <a:rPr lang="en-US" sz="1200" dirty="0" err="1">
                <a:solidFill>
                  <a:prstClr val="black"/>
                </a:solidFill>
                <a:cs typeface="Arial" panose="020B0604020202020204" pitchFamily="34" charset="0"/>
              </a:rPr>
              <a:t>app.cosmosid.com</a:t>
            </a:r>
            <a:endParaRPr lang="en-US" sz="1200" dirty="0">
              <a:solidFill>
                <a:prstClr val="black"/>
              </a:solidFill>
              <a:cs typeface="Arial" panose="020B0604020202020204" pitchFamily="34" charset="0"/>
            </a:endParaRPr>
          </a:p>
        </p:txBody>
      </p:sp>
      <p:pic>
        <p:nvPicPr>
          <p:cNvPr id="4" name="Picture 3">
            <a:extLst>
              <a:ext uri="{FF2B5EF4-FFF2-40B4-BE49-F238E27FC236}">
                <a16:creationId xmlns:a16="http://schemas.microsoft.com/office/drawing/2014/main" id="{E48055D5-A4F7-EB42-B279-9B0BE8BDBD96}"/>
              </a:ext>
            </a:extLst>
          </p:cNvPr>
          <p:cNvPicPr>
            <a:picLocks noChangeAspect="1"/>
          </p:cNvPicPr>
          <p:nvPr/>
        </p:nvPicPr>
        <p:blipFill>
          <a:blip r:embed="rId2"/>
          <a:stretch>
            <a:fillRect/>
          </a:stretch>
        </p:blipFill>
        <p:spPr>
          <a:xfrm>
            <a:off x="1143000" y="850322"/>
            <a:ext cx="6858000" cy="5326916"/>
          </a:xfrm>
          <a:prstGeom prst="rect">
            <a:avLst/>
          </a:prstGeom>
        </p:spPr>
      </p:pic>
    </p:spTree>
    <p:extLst>
      <p:ext uri="{BB962C8B-B14F-4D97-AF65-F5344CB8AC3E}">
        <p14:creationId xmlns:p14="http://schemas.microsoft.com/office/powerpoint/2010/main" val="372957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73E8-E7A8-2B48-8BAA-4BDA76A84F6D}"/>
              </a:ext>
            </a:extLst>
          </p:cNvPr>
          <p:cNvSpPr>
            <a:spLocks noGrp="1"/>
          </p:cNvSpPr>
          <p:nvPr>
            <p:ph type="title"/>
          </p:nvPr>
        </p:nvSpPr>
        <p:spPr/>
        <p:txBody>
          <a:bodyPr/>
          <a:lstStyle/>
          <a:p>
            <a:r>
              <a:rPr lang="en-US" dirty="0"/>
              <a:t>Or, is Healthy more similar than we think?</a:t>
            </a:r>
          </a:p>
        </p:txBody>
      </p:sp>
      <p:sp>
        <p:nvSpPr>
          <p:cNvPr id="3" name="TextBox 2">
            <a:extLst>
              <a:ext uri="{FF2B5EF4-FFF2-40B4-BE49-F238E27FC236}">
                <a16:creationId xmlns:a16="http://schemas.microsoft.com/office/drawing/2014/main" id="{52872DBA-CF1E-AA4F-A759-8E72ACC20541}"/>
              </a:ext>
            </a:extLst>
          </p:cNvPr>
          <p:cNvSpPr txBox="1"/>
          <p:nvPr/>
        </p:nvSpPr>
        <p:spPr>
          <a:xfrm>
            <a:off x="6883478" y="6410251"/>
            <a:ext cx="2633157"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cs typeface="Arial" panose="020B0604020202020204" pitchFamily="34" charset="0"/>
              </a:rPr>
              <a:t>PCA Analysis on </a:t>
            </a:r>
            <a:r>
              <a:rPr lang="en-US" sz="1200" dirty="0" err="1">
                <a:solidFill>
                  <a:prstClr val="black"/>
                </a:solidFill>
                <a:cs typeface="Arial" panose="020B0604020202020204" pitchFamily="34" charset="0"/>
              </a:rPr>
              <a:t>app.cosmosid.com</a:t>
            </a:r>
            <a:endParaRPr lang="en-US" sz="1200" dirty="0">
              <a:solidFill>
                <a:prstClr val="black"/>
              </a:solidFill>
              <a:cs typeface="Arial" panose="020B0604020202020204" pitchFamily="34" charset="0"/>
            </a:endParaRPr>
          </a:p>
        </p:txBody>
      </p:sp>
      <p:pic>
        <p:nvPicPr>
          <p:cNvPr id="4" name="Picture 3">
            <a:extLst>
              <a:ext uri="{FF2B5EF4-FFF2-40B4-BE49-F238E27FC236}">
                <a16:creationId xmlns:a16="http://schemas.microsoft.com/office/drawing/2014/main" id="{01426A6F-E6A8-8F40-A011-BA9E20D4A568}"/>
              </a:ext>
            </a:extLst>
          </p:cNvPr>
          <p:cNvPicPr>
            <a:picLocks noChangeAspect="1"/>
          </p:cNvPicPr>
          <p:nvPr/>
        </p:nvPicPr>
        <p:blipFill>
          <a:blip r:embed="rId2"/>
          <a:stretch>
            <a:fillRect/>
          </a:stretch>
        </p:blipFill>
        <p:spPr>
          <a:xfrm>
            <a:off x="1012816" y="1040569"/>
            <a:ext cx="6858000" cy="4946422"/>
          </a:xfrm>
          <a:prstGeom prst="rect">
            <a:avLst/>
          </a:prstGeom>
        </p:spPr>
      </p:pic>
    </p:spTree>
    <p:extLst>
      <p:ext uri="{BB962C8B-B14F-4D97-AF65-F5344CB8AC3E}">
        <p14:creationId xmlns:p14="http://schemas.microsoft.com/office/powerpoint/2010/main" val="3760373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96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2"/>
          <p:cNvSpPr>
            <a:spLocks noChangeArrowheads="1"/>
          </p:cNvSpPr>
          <p:nvPr/>
        </p:nvSpPr>
        <p:spPr bwMode="auto">
          <a:xfrm>
            <a:off x="0" y="5156200"/>
            <a:ext cx="82296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pPr>
            <a:r>
              <a:rPr lang="en-US" sz="4400">
                <a:solidFill>
                  <a:srgbClr val="99CC00"/>
                </a:solidFill>
                <a:latin typeface="Arial"/>
              </a:rPr>
              <a:t>A Simple, Sustainable </a:t>
            </a:r>
          </a:p>
          <a:p>
            <a:pPr>
              <a:lnSpc>
                <a:spcPct val="80000"/>
              </a:lnSpc>
            </a:pPr>
            <a:r>
              <a:rPr lang="en-US" sz="4400">
                <a:solidFill>
                  <a:srgbClr val="99CC00"/>
                </a:solidFill>
                <a:latin typeface="Arial"/>
              </a:rPr>
              <a:t>		Method for </a:t>
            </a:r>
          </a:p>
          <a:p>
            <a:pPr>
              <a:lnSpc>
                <a:spcPct val="80000"/>
              </a:lnSpc>
            </a:pPr>
            <a:r>
              <a:rPr lang="en-US" sz="4400">
                <a:solidFill>
                  <a:srgbClr val="99CC00"/>
                </a:solidFill>
                <a:latin typeface="Arial"/>
              </a:rPr>
              <a:t>			Reducing Cholera</a:t>
            </a:r>
          </a:p>
        </p:txBody>
      </p:sp>
    </p:spTree>
    <p:extLst>
      <p:ext uri="{BB962C8B-B14F-4D97-AF65-F5344CB8AC3E}">
        <p14:creationId xmlns:p14="http://schemas.microsoft.com/office/powerpoint/2010/main" val="3555625592"/>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group instructions cr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665" y="1035991"/>
            <a:ext cx="4207063" cy="307517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descr="women at water cr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6850" y="1035991"/>
            <a:ext cx="3878111" cy="308126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0161" y="4096546"/>
            <a:ext cx="3725285" cy="248656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5855" y="356600"/>
            <a:ext cx="8079075" cy="369332"/>
          </a:xfrm>
          <a:prstGeom prst="rect">
            <a:avLst/>
          </a:prstGeom>
          <a:noFill/>
        </p:spPr>
        <p:txBody>
          <a:bodyPr wrap="square" rtlCol="0">
            <a:spAutoFit/>
          </a:bodyPr>
          <a:lstStyle/>
          <a:p>
            <a:r>
              <a:rPr lang="en-US" dirty="0" smtClean="0">
                <a:solidFill>
                  <a:srgbClr val="000000"/>
                </a:solidFill>
                <a:latin typeface="Arial"/>
              </a:rPr>
              <a:t>A simple, sustainable method for preventing cholera</a:t>
            </a:r>
            <a:endParaRPr lang="en-US" dirty="0">
              <a:solidFill>
                <a:srgbClr val="000000"/>
              </a:solidFill>
              <a:latin typeface="Arial"/>
            </a:endParaRPr>
          </a:p>
        </p:txBody>
      </p:sp>
    </p:spTree>
    <p:extLst>
      <p:ext uri="{BB962C8B-B14F-4D97-AF65-F5344CB8AC3E}">
        <p14:creationId xmlns:p14="http://schemas.microsoft.com/office/powerpoint/2010/main" val="708835968"/>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533400"/>
            <a:ext cx="7620000" cy="55626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a:solidFill>
                <a:srgbClr val="FFFFFF"/>
              </a:solidFill>
            </a:endParaRPr>
          </a:p>
        </p:txBody>
      </p:sp>
      <p:sp>
        <p:nvSpPr>
          <p:cNvPr id="30723" name="Rectangle 4"/>
          <p:cNvSpPr>
            <a:spLocks noChangeArrowheads="1"/>
          </p:cNvSpPr>
          <p:nvPr/>
        </p:nvSpPr>
        <p:spPr bwMode="auto">
          <a:xfrm>
            <a:off x="838200" y="609600"/>
            <a:ext cx="7442200" cy="5435600"/>
          </a:xfrm>
          <a:prstGeom prst="rect">
            <a:avLst/>
          </a:prstGeom>
          <a:solidFill>
            <a:schemeClr val="accent1"/>
          </a:solidFill>
          <a:ln w="9525">
            <a:solidFill>
              <a:schemeClr val="tx1"/>
            </a:solidFill>
            <a:miter lim="800000"/>
            <a:headEnd/>
            <a:tailEnd/>
          </a:ln>
        </p:spPr>
        <p:txBody>
          <a:bodyPr wrap="none" anchor="ctr"/>
          <a:lstStyle/>
          <a:p>
            <a:pPr defTabSz="457200" fontAlgn="auto">
              <a:spcBef>
                <a:spcPts val="0"/>
              </a:spcBef>
              <a:spcAft>
                <a:spcPts val="0"/>
              </a:spcAft>
            </a:pPr>
            <a:endParaRPr lang="nl-NL">
              <a:solidFill>
                <a:srgbClr val="000000"/>
              </a:solidFill>
              <a:latin typeface="Arial"/>
              <a:cs typeface="Arial" pitchFamily="34" charset="0"/>
            </a:endParaRPr>
          </a:p>
        </p:txBody>
      </p:sp>
      <p:sp>
        <p:nvSpPr>
          <p:cNvPr id="30724" name="Rectangle 2"/>
          <p:cNvSpPr>
            <a:spLocks noChangeArrowheads="1"/>
          </p:cNvSpPr>
          <p:nvPr/>
        </p:nvSpPr>
        <p:spPr bwMode="auto">
          <a:xfrm>
            <a:off x="14" y="15726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fontAlgn="auto">
              <a:spcBef>
                <a:spcPts val="0"/>
              </a:spcBef>
              <a:spcAft>
                <a:spcPts val="0"/>
              </a:spcAft>
            </a:pPr>
            <a:endParaRPr lang="nl-NL">
              <a:solidFill>
                <a:srgbClr val="000000"/>
              </a:solidFill>
              <a:latin typeface="Arial"/>
              <a:cs typeface="Arial" pitchFamily="34" charset="0"/>
            </a:endParaRPr>
          </a:p>
        </p:txBody>
      </p:sp>
      <p:graphicFrame>
        <p:nvGraphicFramePr>
          <p:cNvPr id="30725" name="Object 3"/>
          <p:cNvGraphicFramePr>
            <a:graphicFrameLocks noChangeAspect="1"/>
          </p:cNvGraphicFramePr>
          <p:nvPr>
            <p:extLst>
              <p:ext uri="{D42A27DB-BD31-4B8C-83A1-F6EECF244321}">
                <p14:modId xmlns:p14="http://schemas.microsoft.com/office/powerpoint/2010/main" val="3129854068"/>
              </p:ext>
            </p:extLst>
          </p:nvPr>
        </p:nvGraphicFramePr>
        <p:xfrm>
          <a:off x="835025" y="378619"/>
          <a:ext cx="7924800" cy="6100763"/>
        </p:xfrm>
        <a:graphic>
          <a:graphicData uri="http://schemas.openxmlformats.org/presentationml/2006/ole">
            <mc:AlternateContent xmlns:mc="http://schemas.openxmlformats.org/markup-compatibility/2006">
              <mc:Choice xmlns:v="urn:schemas-microsoft-com:vml" Requires="v">
                <p:oleObj spid="_x0000_s4105" name="Chart" r:id="rId4" imgW="4295755" imgH="3124360" progId="Excel.Chart.8">
                  <p:embed/>
                </p:oleObj>
              </mc:Choice>
              <mc:Fallback>
                <p:oleObj name="Chart" r:id="rId4" imgW="4295755" imgH="3124360"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025" y="378619"/>
                        <a:ext cx="7924800" cy="610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6" name="Rectangle 5"/>
          <p:cNvSpPr>
            <a:spLocks noChangeArrowheads="1"/>
          </p:cNvSpPr>
          <p:nvPr/>
        </p:nvSpPr>
        <p:spPr bwMode="auto">
          <a:xfrm>
            <a:off x="3848100" y="698500"/>
            <a:ext cx="1752600" cy="393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57200" fontAlgn="auto">
              <a:spcBef>
                <a:spcPts val="0"/>
              </a:spcBef>
              <a:spcAft>
                <a:spcPts val="0"/>
              </a:spcAft>
            </a:pPr>
            <a:endParaRPr lang="nl-NL">
              <a:solidFill>
                <a:srgbClr val="000000"/>
              </a:solidFill>
              <a:latin typeface="Arial"/>
              <a:cs typeface="Arial" pitchFamily="34" charset="0"/>
            </a:endParaRPr>
          </a:p>
        </p:txBody>
      </p:sp>
      <p:sp>
        <p:nvSpPr>
          <p:cNvPr id="30727" name="Text Box 6"/>
          <p:cNvSpPr txBox="1">
            <a:spLocks noChangeArrowheads="1"/>
          </p:cNvSpPr>
          <p:nvPr/>
        </p:nvSpPr>
        <p:spPr bwMode="auto">
          <a:xfrm>
            <a:off x="3606693" y="1016647"/>
            <a:ext cx="32513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auto" hangingPunct="1">
              <a:spcBef>
                <a:spcPts val="0"/>
              </a:spcBef>
              <a:spcAft>
                <a:spcPts val="0"/>
              </a:spcAft>
            </a:pPr>
            <a:r>
              <a:rPr lang="en-US" sz="2400" dirty="0">
                <a:solidFill>
                  <a:srgbClr val="333399"/>
                </a:solidFill>
                <a:cs typeface="Arial" pitchFamily="34" charset="0"/>
              </a:rPr>
              <a:t>Full </a:t>
            </a:r>
            <a:r>
              <a:rPr lang="en-US" sz="2400" dirty="0" smtClean="0">
                <a:solidFill>
                  <a:srgbClr val="333399"/>
                </a:solidFill>
                <a:cs typeface="Arial" pitchFamily="34" charset="0"/>
              </a:rPr>
              <a:t>Study Results</a:t>
            </a:r>
            <a:endParaRPr lang="en-US" sz="2400" dirty="0">
              <a:solidFill>
                <a:srgbClr val="333399"/>
              </a:solidFill>
              <a:cs typeface="Arial" pitchFamily="34" charset="0"/>
            </a:endParaRPr>
          </a:p>
        </p:txBody>
      </p:sp>
      <p:sp>
        <p:nvSpPr>
          <p:cNvPr id="30728" name="Rectangle 11"/>
          <p:cNvSpPr>
            <a:spLocks noChangeArrowheads="1"/>
          </p:cNvSpPr>
          <p:nvPr/>
        </p:nvSpPr>
        <p:spPr bwMode="auto">
          <a:xfrm>
            <a:off x="2882901" y="5087938"/>
            <a:ext cx="4394200" cy="876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57200" fontAlgn="auto">
              <a:spcBef>
                <a:spcPts val="0"/>
              </a:spcBef>
              <a:spcAft>
                <a:spcPts val="0"/>
              </a:spcAft>
            </a:pPr>
            <a:endParaRPr lang="nl-NL">
              <a:solidFill>
                <a:srgbClr val="000000"/>
              </a:solidFill>
              <a:latin typeface="Arial"/>
              <a:cs typeface="Arial" pitchFamily="34" charset="0"/>
            </a:endParaRPr>
          </a:p>
        </p:txBody>
      </p:sp>
      <p:sp>
        <p:nvSpPr>
          <p:cNvPr id="30729" name="Text Box 7"/>
          <p:cNvSpPr txBox="1">
            <a:spLocks noChangeArrowheads="1"/>
          </p:cNvSpPr>
          <p:nvPr/>
        </p:nvSpPr>
        <p:spPr bwMode="auto">
          <a:xfrm>
            <a:off x="2994043" y="5154613"/>
            <a:ext cx="9284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auto" hangingPunct="1">
              <a:spcBef>
                <a:spcPts val="0"/>
              </a:spcBef>
              <a:spcAft>
                <a:spcPts val="0"/>
              </a:spcAft>
            </a:pPr>
            <a:r>
              <a:rPr lang="en-US">
                <a:solidFill>
                  <a:srgbClr val="333399"/>
                </a:solidFill>
                <a:cs typeface="Arial" pitchFamily="34" charset="0"/>
              </a:rPr>
              <a:t>Contro</a:t>
            </a:r>
            <a:r>
              <a:rPr lang="en-US">
                <a:solidFill>
                  <a:srgbClr val="000000"/>
                </a:solidFill>
                <a:cs typeface="Arial" pitchFamily="34" charset="0"/>
              </a:rPr>
              <a:t>l</a:t>
            </a:r>
          </a:p>
        </p:txBody>
      </p:sp>
      <p:sp>
        <p:nvSpPr>
          <p:cNvPr id="30730" name="Text Box 9"/>
          <p:cNvSpPr txBox="1">
            <a:spLocks noChangeArrowheads="1"/>
          </p:cNvSpPr>
          <p:nvPr/>
        </p:nvSpPr>
        <p:spPr bwMode="auto">
          <a:xfrm>
            <a:off x="6473846" y="5154613"/>
            <a:ext cx="774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auto" hangingPunct="1">
              <a:spcBef>
                <a:spcPts val="0"/>
              </a:spcBef>
              <a:spcAft>
                <a:spcPts val="0"/>
              </a:spcAft>
            </a:pPr>
            <a:r>
              <a:rPr lang="en-US">
                <a:solidFill>
                  <a:srgbClr val="333399"/>
                </a:solidFill>
                <a:cs typeface="Arial" pitchFamily="34" charset="0"/>
              </a:rPr>
              <a:t>Nylon</a:t>
            </a:r>
          </a:p>
        </p:txBody>
      </p:sp>
      <p:sp>
        <p:nvSpPr>
          <p:cNvPr id="30731" name="Text Box 8"/>
          <p:cNvSpPr txBox="1">
            <a:spLocks noChangeArrowheads="1"/>
          </p:cNvSpPr>
          <p:nvPr/>
        </p:nvSpPr>
        <p:spPr bwMode="auto">
          <a:xfrm>
            <a:off x="4797440" y="5154613"/>
            <a:ext cx="595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auto" hangingPunct="1">
              <a:spcBef>
                <a:spcPts val="0"/>
              </a:spcBef>
              <a:spcAft>
                <a:spcPts val="0"/>
              </a:spcAft>
            </a:pPr>
            <a:r>
              <a:rPr lang="en-US">
                <a:solidFill>
                  <a:srgbClr val="333399"/>
                </a:solidFill>
                <a:cs typeface="Arial" pitchFamily="34" charset="0"/>
              </a:rPr>
              <a:t>Sari</a:t>
            </a:r>
          </a:p>
        </p:txBody>
      </p:sp>
      <p:sp>
        <p:nvSpPr>
          <p:cNvPr id="30732" name="Rectangle 12"/>
          <p:cNvSpPr>
            <a:spLocks noChangeArrowheads="1"/>
          </p:cNvSpPr>
          <p:nvPr/>
        </p:nvSpPr>
        <p:spPr bwMode="auto">
          <a:xfrm>
            <a:off x="4279900" y="5753100"/>
            <a:ext cx="1930400" cy="2921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57200" fontAlgn="auto">
              <a:spcBef>
                <a:spcPts val="0"/>
              </a:spcBef>
              <a:spcAft>
                <a:spcPts val="0"/>
              </a:spcAft>
            </a:pPr>
            <a:endParaRPr lang="nl-NL">
              <a:solidFill>
                <a:srgbClr val="000000"/>
              </a:solidFill>
              <a:latin typeface="Arial"/>
              <a:cs typeface="Arial" pitchFamily="34" charset="0"/>
            </a:endParaRPr>
          </a:p>
        </p:txBody>
      </p:sp>
      <p:sp>
        <p:nvSpPr>
          <p:cNvPr id="30733" name="Text Box 10"/>
          <p:cNvSpPr txBox="1">
            <a:spLocks noChangeArrowheads="1"/>
          </p:cNvSpPr>
          <p:nvPr/>
        </p:nvSpPr>
        <p:spPr bwMode="auto">
          <a:xfrm>
            <a:off x="3908440" y="5586413"/>
            <a:ext cx="13132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auto" hangingPunct="1">
              <a:spcBef>
                <a:spcPts val="0"/>
              </a:spcBef>
              <a:spcAft>
                <a:spcPts val="0"/>
              </a:spcAft>
            </a:pPr>
            <a:r>
              <a:rPr lang="en-US">
                <a:solidFill>
                  <a:srgbClr val="333399"/>
                </a:solidFill>
                <a:cs typeface="Arial" pitchFamily="34" charset="0"/>
              </a:rPr>
              <a:t>Test Group</a:t>
            </a:r>
          </a:p>
        </p:txBody>
      </p:sp>
      <p:sp>
        <p:nvSpPr>
          <p:cNvPr id="30734" name="Rectangle 14"/>
          <p:cNvSpPr>
            <a:spLocks noChangeArrowheads="1"/>
          </p:cNvSpPr>
          <p:nvPr/>
        </p:nvSpPr>
        <p:spPr bwMode="auto">
          <a:xfrm>
            <a:off x="990600" y="1714500"/>
            <a:ext cx="685800" cy="35179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57200" fontAlgn="auto">
              <a:spcBef>
                <a:spcPts val="0"/>
              </a:spcBef>
              <a:spcAft>
                <a:spcPts val="0"/>
              </a:spcAft>
            </a:pPr>
            <a:endParaRPr lang="nl-NL">
              <a:solidFill>
                <a:srgbClr val="000000"/>
              </a:solidFill>
              <a:latin typeface="Arial"/>
              <a:cs typeface="Arial" pitchFamily="34" charset="0"/>
            </a:endParaRPr>
          </a:p>
        </p:txBody>
      </p:sp>
      <p:sp>
        <p:nvSpPr>
          <p:cNvPr id="30735" name="Text Box 13"/>
          <p:cNvSpPr txBox="1">
            <a:spLocks noChangeArrowheads="1"/>
          </p:cNvSpPr>
          <p:nvPr/>
        </p:nvSpPr>
        <p:spPr bwMode="auto">
          <a:xfrm rot="-5400000">
            <a:off x="-645556" y="3244338"/>
            <a:ext cx="4121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auto" hangingPunct="1">
              <a:spcBef>
                <a:spcPts val="0"/>
              </a:spcBef>
              <a:spcAft>
                <a:spcPts val="0"/>
              </a:spcAft>
            </a:pPr>
            <a:r>
              <a:rPr lang="en-US">
                <a:solidFill>
                  <a:srgbClr val="333399"/>
                </a:solidFill>
                <a:cs typeface="Arial" pitchFamily="34" charset="0"/>
              </a:rPr>
              <a:t>Cases of Cholera Per 1000 Population</a:t>
            </a:r>
          </a:p>
        </p:txBody>
      </p:sp>
      <p:sp>
        <p:nvSpPr>
          <p:cNvPr id="30736" name="Rectangle 18"/>
          <p:cNvSpPr>
            <a:spLocks noChangeArrowheads="1"/>
          </p:cNvSpPr>
          <p:nvPr/>
        </p:nvSpPr>
        <p:spPr bwMode="auto">
          <a:xfrm>
            <a:off x="1892300" y="1498600"/>
            <a:ext cx="609600" cy="3657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fontAlgn="auto">
              <a:spcBef>
                <a:spcPts val="0"/>
              </a:spcBef>
              <a:spcAft>
                <a:spcPts val="0"/>
              </a:spcAft>
            </a:pPr>
            <a:endParaRPr lang="nl-NL">
              <a:solidFill>
                <a:srgbClr val="000000"/>
              </a:solidFill>
              <a:latin typeface="Arial"/>
              <a:cs typeface="Arial" pitchFamily="34" charset="0"/>
            </a:endParaRPr>
          </a:p>
        </p:txBody>
      </p:sp>
      <p:sp>
        <p:nvSpPr>
          <p:cNvPr id="30737" name="Text Box 17"/>
          <p:cNvSpPr txBox="1">
            <a:spLocks noChangeArrowheads="1"/>
          </p:cNvSpPr>
          <p:nvPr/>
        </p:nvSpPr>
        <p:spPr bwMode="auto">
          <a:xfrm>
            <a:off x="2009778" y="1554167"/>
            <a:ext cx="559769"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auto" hangingPunct="1">
              <a:spcBef>
                <a:spcPts val="0"/>
              </a:spcBef>
              <a:spcAft>
                <a:spcPts val="0"/>
              </a:spcAft>
            </a:pPr>
            <a:r>
              <a:rPr lang="en-US" sz="1500" b="1">
                <a:solidFill>
                  <a:srgbClr val="000099"/>
                </a:solidFill>
                <a:cs typeface="Arial" pitchFamily="34" charset="0"/>
              </a:rPr>
              <a:t>1.40</a:t>
            </a:r>
          </a:p>
          <a:p>
            <a:pPr defTabSz="457200" eaLnBrk="1" fontAlgn="auto" hangingPunct="1">
              <a:spcBef>
                <a:spcPts val="0"/>
              </a:spcBef>
              <a:spcAft>
                <a:spcPts val="0"/>
              </a:spcAft>
            </a:pPr>
            <a:endParaRPr lang="en-US" sz="1500" b="1">
              <a:solidFill>
                <a:srgbClr val="000099"/>
              </a:solidFill>
              <a:cs typeface="Arial" pitchFamily="34" charset="0"/>
            </a:endParaRPr>
          </a:p>
          <a:p>
            <a:pPr defTabSz="457200" eaLnBrk="1" fontAlgn="auto" hangingPunct="1">
              <a:spcBef>
                <a:spcPts val="0"/>
              </a:spcBef>
              <a:spcAft>
                <a:spcPts val="0"/>
              </a:spcAft>
            </a:pPr>
            <a:r>
              <a:rPr lang="en-US" sz="1500" b="1">
                <a:solidFill>
                  <a:srgbClr val="000099"/>
                </a:solidFill>
                <a:cs typeface="Arial" pitchFamily="34" charset="0"/>
              </a:rPr>
              <a:t>1.20</a:t>
            </a:r>
          </a:p>
          <a:p>
            <a:pPr defTabSz="457200" eaLnBrk="1" fontAlgn="auto" hangingPunct="1">
              <a:spcBef>
                <a:spcPts val="0"/>
              </a:spcBef>
              <a:spcAft>
                <a:spcPts val="0"/>
              </a:spcAft>
            </a:pPr>
            <a:endParaRPr lang="en-US" sz="1500" b="1">
              <a:solidFill>
                <a:srgbClr val="000099"/>
              </a:solidFill>
              <a:cs typeface="Arial" pitchFamily="34" charset="0"/>
            </a:endParaRPr>
          </a:p>
          <a:p>
            <a:pPr defTabSz="457200" eaLnBrk="1" fontAlgn="auto" hangingPunct="1">
              <a:spcBef>
                <a:spcPts val="0"/>
              </a:spcBef>
              <a:spcAft>
                <a:spcPts val="0"/>
              </a:spcAft>
            </a:pPr>
            <a:r>
              <a:rPr lang="en-US" sz="1500" b="1">
                <a:solidFill>
                  <a:srgbClr val="000099"/>
                </a:solidFill>
                <a:cs typeface="Arial" pitchFamily="34" charset="0"/>
              </a:rPr>
              <a:t>1.00</a:t>
            </a:r>
          </a:p>
          <a:p>
            <a:pPr defTabSz="457200" eaLnBrk="1" fontAlgn="auto" hangingPunct="1">
              <a:spcBef>
                <a:spcPts val="0"/>
              </a:spcBef>
              <a:spcAft>
                <a:spcPts val="0"/>
              </a:spcAft>
            </a:pPr>
            <a:endParaRPr lang="en-US" sz="1500" b="1">
              <a:solidFill>
                <a:srgbClr val="000099"/>
              </a:solidFill>
              <a:cs typeface="Arial" pitchFamily="34" charset="0"/>
            </a:endParaRPr>
          </a:p>
          <a:p>
            <a:pPr defTabSz="457200" eaLnBrk="1" fontAlgn="auto" hangingPunct="1">
              <a:spcBef>
                <a:spcPts val="0"/>
              </a:spcBef>
              <a:spcAft>
                <a:spcPts val="0"/>
              </a:spcAft>
            </a:pPr>
            <a:r>
              <a:rPr lang="en-US" sz="1500" b="1">
                <a:solidFill>
                  <a:srgbClr val="000099"/>
                </a:solidFill>
                <a:cs typeface="Arial" pitchFamily="34" charset="0"/>
              </a:rPr>
              <a:t>0.80</a:t>
            </a:r>
          </a:p>
          <a:p>
            <a:pPr defTabSz="457200" eaLnBrk="1" fontAlgn="auto" hangingPunct="1">
              <a:spcBef>
                <a:spcPts val="0"/>
              </a:spcBef>
              <a:spcAft>
                <a:spcPts val="0"/>
              </a:spcAft>
            </a:pPr>
            <a:endParaRPr lang="en-US" sz="1500" b="1">
              <a:solidFill>
                <a:srgbClr val="000099"/>
              </a:solidFill>
              <a:cs typeface="Arial" pitchFamily="34" charset="0"/>
            </a:endParaRPr>
          </a:p>
          <a:p>
            <a:pPr defTabSz="457200" eaLnBrk="1" fontAlgn="auto" hangingPunct="1">
              <a:spcBef>
                <a:spcPts val="0"/>
              </a:spcBef>
              <a:spcAft>
                <a:spcPts val="0"/>
              </a:spcAft>
            </a:pPr>
            <a:r>
              <a:rPr lang="en-US" sz="1500" b="1">
                <a:solidFill>
                  <a:srgbClr val="000099"/>
                </a:solidFill>
                <a:cs typeface="Arial" pitchFamily="34" charset="0"/>
              </a:rPr>
              <a:t>0.60</a:t>
            </a:r>
          </a:p>
          <a:p>
            <a:pPr defTabSz="457200" eaLnBrk="1" fontAlgn="auto" hangingPunct="1">
              <a:spcBef>
                <a:spcPts val="0"/>
              </a:spcBef>
              <a:spcAft>
                <a:spcPts val="0"/>
              </a:spcAft>
            </a:pPr>
            <a:endParaRPr lang="en-US" sz="1500" b="1">
              <a:solidFill>
                <a:srgbClr val="000099"/>
              </a:solidFill>
              <a:cs typeface="Arial" pitchFamily="34" charset="0"/>
            </a:endParaRPr>
          </a:p>
          <a:p>
            <a:pPr defTabSz="457200" eaLnBrk="1" fontAlgn="auto" hangingPunct="1">
              <a:spcBef>
                <a:spcPts val="0"/>
              </a:spcBef>
              <a:spcAft>
                <a:spcPts val="0"/>
              </a:spcAft>
            </a:pPr>
            <a:r>
              <a:rPr lang="en-US" sz="1500" b="1">
                <a:solidFill>
                  <a:srgbClr val="000099"/>
                </a:solidFill>
                <a:cs typeface="Arial" pitchFamily="34" charset="0"/>
              </a:rPr>
              <a:t>0.40</a:t>
            </a:r>
          </a:p>
          <a:p>
            <a:pPr defTabSz="457200" eaLnBrk="1" fontAlgn="auto" hangingPunct="1">
              <a:spcBef>
                <a:spcPts val="0"/>
              </a:spcBef>
              <a:spcAft>
                <a:spcPts val="0"/>
              </a:spcAft>
            </a:pPr>
            <a:endParaRPr lang="en-US" sz="1500" b="1">
              <a:solidFill>
                <a:srgbClr val="000099"/>
              </a:solidFill>
              <a:cs typeface="Arial" pitchFamily="34" charset="0"/>
            </a:endParaRPr>
          </a:p>
          <a:p>
            <a:pPr defTabSz="457200" eaLnBrk="1" fontAlgn="auto" hangingPunct="1">
              <a:spcBef>
                <a:spcPts val="0"/>
              </a:spcBef>
              <a:spcAft>
                <a:spcPts val="0"/>
              </a:spcAft>
            </a:pPr>
            <a:r>
              <a:rPr lang="en-US" sz="1500" b="1">
                <a:solidFill>
                  <a:srgbClr val="000099"/>
                </a:solidFill>
                <a:cs typeface="Arial" pitchFamily="34" charset="0"/>
              </a:rPr>
              <a:t>0.20</a:t>
            </a:r>
          </a:p>
          <a:p>
            <a:pPr defTabSz="457200" eaLnBrk="1" fontAlgn="auto" hangingPunct="1">
              <a:spcBef>
                <a:spcPts val="0"/>
              </a:spcBef>
              <a:spcAft>
                <a:spcPts val="0"/>
              </a:spcAft>
            </a:pPr>
            <a:endParaRPr lang="en-US" sz="1500" b="1">
              <a:solidFill>
                <a:srgbClr val="000099"/>
              </a:solidFill>
              <a:cs typeface="Arial" pitchFamily="34" charset="0"/>
            </a:endParaRPr>
          </a:p>
          <a:p>
            <a:pPr defTabSz="457200" eaLnBrk="1" fontAlgn="auto" hangingPunct="1">
              <a:spcBef>
                <a:spcPts val="0"/>
              </a:spcBef>
              <a:spcAft>
                <a:spcPts val="0"/>
              </a:spcAft>
            </a:pPr>
            <a:r>
              <a:rPr lang="en-US" sz="1500" b="1">
                <a:solidFill>
                  <a:srgbClr val="000099"/>
                </a:solidFill>
                <a:cs typeface="Arial" pitchFamily="34" charset="0"/>
              </a:rPr>
              <a:t>0.00</a:t>
            </a:r>
          </a:p>
        </p:txBody>
      </p:sp>
    </p:spTree>
    <p:extLst>
      <p:ext uri="{BB962C8B-B14F-4D97-AF65-F5344CB8AC3E}">
        <p14:creationId xmlns:p14="http://schemas.microsoft.com/office/powerpoint/2010/main" val="850280837"/>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descr="Sunderban outbreak 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5437"/>
            <a:ext cx="9194800" cy="623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3"/>
          <p:cNvSpPr txBox="1">
            <a:spLocks noChangeArrowheads="1"/>
          </p:cNvSpPr>
          <p:nvPr/>
        </p:nvSpPr>
        <p:spPr bwMode="auto">
          <a:xfrm>
            <a:off x="5533732" y="6155907"/>
            <a:ext cx="3621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dirty="0">
                <a:solidFill>
                  <a:srgbClr val="000000"/>
                </a:solidFill>
              </a:rPr>
              <a:t>Courtesy of GB Nair, NICED, Kolkata, India</a:t>
            </a:r>
          </a:p>
        </p:txBody>
      </p:sp>
      <p:sp>
        <p:nvSpPr>
          <p:cNvPr id="2" name="TextBox 1"/>
          <p:cNvSpPr txBox="1"/>
          <p:nvPr/>
        </p:nvSpPr>
        <p:spPr>
          <a:xfrm>
            <a:off x="-8680" y="164575"/>
            <a:ext cx="9144000" cy="400110"/>
          </a:xfrm>
          <a:prstGeom prst="rect">
            <a:avLst/>
          </a:prstGeom>
          <a:noFill/>
        </p:spPr>
        <p:txBody>
          <a:bodyPr wrap="square" rtlCol="0">
            <a:spAutoFit/>
          </a:bodyPr>
          <a:lstStyle/>
          <a:p>
            <a:pPr algn="ctr"/>
            <a:r>
              <a:rPr lang="en-US" sz="2000" dirty="0" smtClean="0">
                <a:solidFill>
                  <a:srgbClr val="12007E"/>
                </a:solidFill>
                <a:latin typeface="Arial"/>
              </a:rPr>
              <a:t>Safe water is a global challenge</a:t>
            </a:r>
            <a:endParaRPr lang="en-US" sz="2000" dirty="0">
              <a:solidFill>
                <a:srgbClr val="12007E"/>
              </a:solidFill>
              <a:latin typeface="Arial"/>
            </a:endParaRPr>
          </a:p>
        </p:txBody>
      </p:sp>
    </p:spTree>
    <p:extLst>
      <p:ext uri="{BB962C8B-B14F-4D97-AF65-F5344CB8AC3E}">
        <p14:creationId xmlns:p14="http://schemas.microsoft.com/office/powerpoint/2010/main" val="3246960787"/>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784225" y="3884835"/>
            <a:ext cx="7658100"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auto" hangingPunct="1">
              <a:spcBef>
                <a:spcPts val="0"/>
              </a:spcBef>
              <a:spcAft>
                <a:spcPts val="0"/>
              </a:spcAft>
            </a:pPr>
            <a:r>
              <a:rPr lang="en-US" sz="3200" b="1" dirty="0">
                <a:solidFill>
                  <a:srgbClr val="333399"/>
                </a:solidFill>
              </a:rPr>
              <a:t>“When one tugs at a single thing in </a:t>
            </a:r>
          </a:p>
          <a:p>
            <a:pPr defTabSz="457200" eaLnBrk="1" fontAlgn="auto" hangingPunct="1">
              <a:spcBef>
                <a:spcPts val="0"/>
              </a:spcBef>
              <a:spcAft>
                <a:spcPts val="0"/>
              </a:spcAft>
            </a:pPr>
            <a:r>
              <a:rPr lang="en-US" sz="3200" b="1" dirty="0">
                <a:solidFill>
                  <a:srgbClr val="333399"/>
                </a:solidFill>
              </a:rPr>
              <a:t>nature, he finds it hitched to the rest of the universe.”</a:t>
            </a:r>
          </a:p>
          <a:p>
            <a:pPr defTabSz="457200" eaLnBrk="1" fontAlgn="auto" hangingPunct="1">
              <a:spcBef>
                <a:spcPts val="0"/>
              </a:spcBef>
              <a:spcAft>
                <a:spcPts val="0"/>
              </a:spcAft>
            </a:pPr>
            <a:r>
              <a:rPr lang="en-US" sz="2800" b="1" dirty="0">
                <a:solidFill>
                  <a:srgbClr val="333399"/>
                </a:solidFill>
              </a:rPr>
              <a:t>						John Muir</a:t>
            </a:r>
          </a:p>
          <a:p>
            <a:pPr defTabSz="457200" eaLnBrk="1" fontAlgn="auto" hangingPunct="1">
              <a:spcBef>
                <a:spcPts val="0"/>
              </a:spcBef>
              <a:spcAft>
                <a:spcPts val="0"/>
              </a:spcAft>
            </a:pPr>
            <a:r>
              <a:rPr lang="en-US" sz="2800" b="1" dirty="0">
                <a:solidFill>
                  <a:srgbClr val="333399"/>
                </a:solidFill>
              </a:rPr>
              <a:t>						(</a:t>
            </a:r>
            <a:r>
              <a:rPr lang="en-US" sz="2800" b="1" dirty="0" smtClean="0">
                <a:solidFill>
                  <a:srgbClr val="333399"/>
                </a:solidFill>
              </a:rPr>
              <a:t>1838-1914</a:t>
            </a:r>
            <a:r>
              <a:rPr lang="en-US" sz="2800" b="1" dirty="0">
                <a:solidFill>
                  <a:srgbClr val="333399"/>
                </a:solidFill>
              </a:rPr>
              <a:t>)</a:t>
            </a:r>
          </a:p>
        </p:txBody>
      </p:sp>
      <p:sp>
        <p:nvSpPr>
          <p:cNvPr id="41987" name="Rectangle 4"/>
          <p:cNvSpPr>
            <a:spLocks noChangeArrowheads="1"/>
          </p:cNvSpPr>
          <p:nvPr/>
        </p:nvSpPr>
        <p:spPr bwMode="auto">
          <a:xfrm>
            <a:off x="381000" y="342900"/>
            <a:ext cx="8401050" cy="6191250"/>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fontAlgn="auto">
              <a:spcBef>
                <a:spcPts val="0"/>
              </a:spcBef>
              <a:spcAft>
                <a:spcPts val="0"/>
              </a:spcAft>
            </a:pPr>
            <a:endParaRPr lang="en-US">
              <a:solidFill>
                <a:srgbClr val="000000"/>
              </a:solidFill>
              <a:latin typeface="Arial"/>
            </a:endParaRPr>
          </a:p>
        </p:txBody>
      </p:sp>
      <p:sp>
        <p:nvSpPr>
          <p:cNvPr id="41988" name="Rectangle 5"/>
          <p:cNvSpPr>
            <a:spLocks noChangeArrowheads="1"/>
          </p:cNvSpPr>
          <p:nvPr/>
        </p:nvSpPr>
        <p:spPr bwMode="auto">
          <a:xfrm>
            <a:off x="114300" y="647700"/>
            <a:ext cx="8896350" cy="5638800"/>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fontAlgn="auto">
              <a:spcBef>
                <a:spcPts val="0"/>
              </a:spcBef>
              <a:spcAft>
                <a:spcPts val="0"/>
              </a:spcAft>
            </a:pPr>
            <a:endParaRPr lang="en-US">
              <a:solidFill>
                <a:srgbClr val="000000"/>
              </a:solidFill>
              <a:latin typeface="Arial"/>
            </a:endParaRPr>
          </a:p>
        </p:txBody>
      </p:sp>
      <p:sp>
        <p:nvSpPr>
          <p:cNvPr id="41989" name="Rectangle 6"/>
          <p:cNvSpPr>
            <a:spLocks noChangeArrowheads="1"/>
          </p:cNvSpPr>
          <p:nvPr/>
        </p:nvSpPr>
        <p:spPr bwMode="auto">
          <a:xfrm>
            <a:off x="266700" y="495300"/>
            <a:ext cx="8629650" cy="5924550"/>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fontAlgn="auto">
              <a:spcBef>
                <a:spcPts val="0"/>
              </a:spcBef>
              <a:spcAft>
                <a:spcPts val="0"/>
              </a:spcAft>
            </a:pPr>
            <a:endParaRPr lang="en-US">
              <a:solidFill>
                <a:srgbClr val="000000"/>
              </a:solidFill>
              <a:latin typeface="Arial"/>
            </a:endParaRPr>
          </a:p>
        </p:txBody>
      </p:sp>
      <p:pic>
        <p:nvPicPr>
          <p:cNvPr id="7" name="Picture 8" descr="http://www-tc.pbs.org/nationalparks/media/photos/00000/S0952-header.jpg"/>
          <p:cNvPicPr>
            <a:picLocks noChangeAspect="1" noChangeArrowheads="1"/>
          </p:cNvPicPr>
          <p:nvPr/>
        </p:nvPicPr>
        <p:blipFill>
          <a:blip r:embed="rId2"/>
          <a:srcRect/>
          <a:stretch>
            <a:fillRect/>
          </a:stretch>
        </p:blipFill>
        <p:spPr bwMode="auto">
          <a:xfrm>
            <a:off x="1538288" y="1201738"/>
            <a:ext cx="5715000" cy="238125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597305"/>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1227" y="1194218"/>
            <a:ext cx="3172663" cy="2862322"/>
          </a:xfrm>
          <a:prstGeom prst="rect">
            <a:avLst/>
          </a:prstGeom>
          <a:noFill/>
        </p:spPr>
        <p:txBody>
          <a:bodyPr wrap="none" rtlCol="0">
            <a:spAutoFit/>
          </a:bodyPr>
          <a:lstStyle/>
          <a:p>
            <a:r>
              <a:rPr lang="en-US" b="1" dirty="0" smtClean="0">
                <a:solidFill>
                  <a:srgbClr val="12007E"/>
                </a:solidFill>
                <a:latin typeface="Arial"/>
              </a:rPr>
              <a:t>NICED:</a:t>
            </a:r>
          </a:p>
          <a:p>
            <a:r>
              <a:rPr lang="en-US" dirty="0">
                <a:solidFill>
                  <a:srgbClr val="12007E"/>
                </a:solidFill>
                <a:latin typeface="Arial"/>
              </a:rPr>
              <a:t>G. </a:t>
            </a:r>
            <a:r>
              <a:rPr lang="en-US" dirty="0" err="1">
                <a:solidFill>
                  <a:srgbClr val="12007E"/>
                </a:solidFill>
                <a:latin typeface="Arial"/>
              </a:rPr>
              <a:t>Balakrish</a:t>
            </a:r>
            <a:r>
              <a:rPr lang="en-US" dirty="0">
                <a:solidFill>
                  <a:srgbClr val="12007E"/>
                </a:solidFill>
                <a:latin typeface="Arial"/>
              </a:rPr>
              <a:t> Nair</a:t>
            </a:r>
          </a:p>
          <a:p>
            <a:r>
              <a:rPr lang="en-US" dirty="0" err="1">
                <a:solidFill>
                  <a:srgbClr val="12007E"/>
                </a:solidFill>
                <a:latin typeface="Arial"/>
              </a:rPr>
              <a:t>Thandavarayan</a:t>
            </a:r>
            <a:r>
              <a:rPr lang="en-US" dirty="0">
                <a:solidFill>
                  <a:srgbClr val="12007E"/>
                </a:solidFill>
                <a:latin typeface="Arial"/>
              </a:rPr>
              <a:t> Ramamurthy</a:t>
            </a:r>
          </a:p>
          <a:p>
            <a:endParaRPr lang="en-US" dirty="0" smtClean="0">
              <a:solidFill>
                <a:srgbClr val="000000"/>
              </a:solidFill>
              <a:latin typeface="Arial"/>
            </a:endParaRPr>
          </a:p>
          <a:p>
            <a:r>
              <a:rPr lang="en-US" b="1" dirty="0" smtClean="0">
                <a:solidFill>
                  <a:srgbClr val="12007E"/>
                </a:solidFill>
                <a:latin typeface="Arial"/>
              </a:rPr>
              <a:t>University of Maryland:</a:t>
            </a:r>
          </a:p>
          <a:p>
            <a:r>
              <a:rPr lang="en-US" dirty="0">
                <a:solidFill>
                  <a:srgbClr val="12007E"/>
                </a:solidFill>
                <a:latin typeface="Arial"/>
              </a:rPr>
              <a:t>Shah M. </a:t>
            </a:r>
            <a:r>
              <a:rPr lang="en-US" dirty="0" err="1">
                <a:solidFill>
                  <a:srgbClr val="12007E"/>
                </a:solidFill>
                <a:latin typeface="Arial"/>
              </a:rPr>
              <a:t>Rashed</a:t>
            </a:r>
            <a:endParaRPr lang="en-US" dirty="0">
              <a:solidFill>
                <a:srgbClr val="12007E"/>
              </a:solidFill>
              <a:latin typeface="Arial"/>
            </a:endParaRPr>
          </a:p>
          <a:p>
            <a:r>
              <a:rPr lang="en-US" dirty="0" err="1">
                <a:solidFill>
                  <a:srgbClr val="12007E"/>
                </a:solidFill>
                <a:latin typeface="Arial"/>
              </a:rPr>
              <a:t>Seon</a:t>
            </a:r>
            <a:r>
              <a:rPr lang="en-US" dirty="0">
                <a:solidFill>
                  <a:srgbClr val="12007E"/>
                </a:solidFill>
                <a:latin typeface="Arial"/>
              </a:rPr>
              <a:t> Young Choi</a:t>
            </a:r>
          </a:p>
          <a:p>
            <a:r>
              <a:rPr lang="en-US" dirty="0">
                <a:solidFill>
                  <a:srgbClr val="12007E"/>
                </a:solidFill>
                <a:latin typeface="Arial"/>
              </a:rPr>
              <a:t>Anwar </a:t>
            </a:r>
            <a:r>
              <a:rPr lang="en-US" dirty="0" err="1">
                <a:solidFill>
                  <a:srgbClr val="12007E"/>
                </a:solidFill>
                <a:latin typeface="Arial"/>
              </a:rPr>
              <a:t>Huq</a:t>
            </a:r>
            <a:endParaRPr lang="en-US" dirty="0">
              <a:solidFill>
                <a:srgbClr val="12007E"/>
              </a:solidFill>
              <a:latin typeface="Arial"/>
            </a:endParaRPr>
          </a:p>
          <a:p>
            <a:endParaRPr lang="en-US" dirty="0">
              <a:solidFill>
                <a:srgbClr val="000000"/>
              </a:solidFill>
              <a:latin typeface="Arial"/>
            </a:endParaRPr>
          </a:p>
          <a:p>
            <a:endParaRPr lang="en-US" dirty="0">
              <a:solidFill>
                <a:srgbClr val="000000"/>
              </a:solidFill>
              <a:latin typeface="Arial"/>
            </a:endParaRPr>
          </a:p>
        </p:txBody>
      </p:sp>
      <p:sp>
        <p:nvSpPr>
          <p:cNvPr id="4" name="TextBox 3"/>
          <p:cNvSpPr txBox="1"/>
          <p:nvPr/>
        </p:nvSpPr>
        <p:spPr>
          <a:xfrm>
            <a:off x="5493720" y="1194218"/>
            <a:ext cx="3407728" cy="3970318"/>
          </a:xfrm>
          <a:prstGeom prst="rect">
            <a:avLst/>
          </a:prstGeom>
          <a:noFill/>
        </p:spPr>
        <p:txBody>
          <a:bodyPr wrap="none" rtlCol="0">
            <a:spAutoFit/>
          </a:bodyPr>
          <a:lstStyle/>
          <a:p>
            <a:r>
              <a:rPr lang="en-US" b="1" dirty="0" smtClean="0">
                <a:solidFill>
                  <a:srgbClr val="12007E"/>
                </a:solidFill>
                <a:latin typeface="Arial"/>
              </a:rPr>
              <a:t>CosmosID</a:t>
            </a:r>
            <a:r>
              <a:rPr lang="en-US" b="1" dirty="0">
                <a:solidFill>
                  <a:srgbClr val="12007E"/>
                </a:solidFill>
                <a:latin typeface="Arial"/>
              </a:rPr>
              <a:t>:</a:t>
            </a:r>
          </a:p>
          <a:p>
            <a:r>
              <a:rPr lang="en-US" dirty="0" err="1">
                <a:solidFill>
                  <a:srgbClr val="12007E"/>
                </a:solidFill>
                <a:latin typeface="Arial"/>
              </a:rPr>
              <a:t>Nur</a:t>
            </a:r>
            <a:r>
              <a:rPr lang="en-US" dirty="0">
                <a:solidFill>
                  <a:srgbClr val="12007E"/>
                </a:solidFill>
                <a:latin typeface="Arial"/>
              </a:rPr>
              <a:t> A. </a:t>
            </a:r>
            <a:r>
              <a:rPr lang="en-US" dirty="0" err="1">
                <a:solidFill>
                  <a:srgbClr val="12007E"/>
                </a:solidFill>
                <a:latin typeface="Arial"/>
              </a:rPr>
              <a:t>Hasan</a:t>
            </a:r>
            <a:endParaRPr lang="en-US" dirty="0">
              <a:solidFill>
                <a:srgbClr val="12007E"/>
              </a:solidFill>
              <a:latin typeface="Arial"/>
            </a:endParaRPr>
          </a:p>
          <a:p>
            <a:r>
              <a:rPr lang="en-US" dirty="0" err="1">
                <a:solidFill>
                  <a:srgbClr val="12007E"/>
                </a:solidFill>
                <a:latin typeface="Arial"/>
              </a:rPr>
              <a:t>Poorani</a:t>
            </a:r>
            <a:r>
              <a:rPr lang="en-US" dirty="0">
                <a:solidFill>
                  <a:srgbClr val="12007E"/>
                </a:solidFill>
                <a:latin typeface="Arial"/>
              </a:rPr>
              <a:t> Subramanian</a:t>
            </a:r>
          </a:p>
          <a:p>
            <a:r>
              <a:rPr lang="en-US" dirty="0">
                <a:solidFill>
                  <a:srgbClr val="12007E"/>
                </a:solidFill>
                <a:latin typeface="Arial"/>
              </a:rPr>
              <a:t>Kelly Moffat</a:t>
            </a:r>
          </a:p>
          <a:p>
            <a:r>
              <a:rPr lang="en-US" dirty="0" err="1">
                <a:solidFill>
                  <a:srgbClr val="12007E"/>
                </a:solidFill>
                <a:latin typeface="Arial"/>
              </a:rPr>
              <a:t>Huai</a:t>
            </a:r>
            <a:r>
              <a:rPr lang="en-US" dirty="0">
                <a:solidFill>
                  <a:srgbClr val="12007E"/>
                </a:solidFill>
                <a:latin typeface="Arial"/>
              </a:rPr>
              <a:t> Li</a:t>
            </a:r>
          </a:p>
          <a:p>
            <a:r>
              <a:rPr lang="en-US" dirty="0">
                <a:solidFill>
                  <a:srgbClr val="12007E"/>
                </a:solidFill>
                <a:latin typeface="Arial"/>
              </a:rPr>
              <a:t>Brian </a:t>
            </a:r>
            <a:r>
              <a:rPr lang="en-US" dirty="0" err="1">
                <a:solidFill>
                  <a:srgbClr val="12007E"/>
                </a:solidFill>
                <a:latin typeface="Arial"/>
              </a:rPr>
              <a:t>Fanelli</a:t>
            </a:r>
            <a:endParaRPr lang="en-US" dirty="0">
              <a:solidFill>
                <a:srgbClr val="12007E"/>
              </a:solidFill>
              <a:latin typeface="Arial"/>
            </a:endParaRPr>
          </a:p>
          <a:p>
            <a:r>
              <a:rPr lang="en-US" dirty="0" err="1">
                <a:solidFill>
                  <a:srgbClr val="12007E"/>
                </a:solidFill>
                <a:latin typeface="Arial"/>
              </a:rPr>
              <a:t>Manoj</a:t>
            </a:r>
            <a:r>
              <a:rPr lang="en-US" dirty="0">
                <a:solidFill>
                  <a:srgbClr val="12007E"/>
                </a:solidFill>
                <a:latin typeface="Arial"/>
              </a:rPr>
              <a:t> </a:t>
            </a:r>
            <a:r>
              <a:rPr lang="en-US" dirty="0" err="1">
                <a:solidFill>
                  <a:srgbClr val="12007E"/>
                </a:solidFill>
                <a:latin typeface="Arial"/>
              </a:rPr>
              <a:t>Dadlani</a:t>
            </a:r>
            <a:endParaRPr lang="en-US" dirty="0">
              <a:solidFill>
                <a:srgbClr val="12007E"/>
              </a:solidFill>
              <a:latin typeface="Arial"/>
            </a:endParaRPr>
          </a:p>
          <a:p>
            <a:endParaRPr lang="en-US" dirty="0">
              <a:solidFill>
                <a:srgbClr val="000000"/>
              </a:solidFill>
              <a:latin typeface="Arial"/>
            </a:endParaRPr>
          </a:p>
          <a:p>
            <a:r>
              <a:rPr lang="en-US" b="1" dirty="0">
                <a:solidFill>
                  <a:srgbClr val="12007E"/>
                </a:solidFill>
                <a:latin typeface="Arial"/>
              </a:rPr>
              <a:t>Orange County Water District</a:t>
            </a:r>
          </a:p>
          <a:p>
            <a:r>
              <a:rPr lang="en-US" dirty="0">
                <a:solidFill>
                  <a:srgbClr val="12007E"/>
                </a:solidFill>
                <a:latin typeface="Arial"/>
              </a:rPr>
              <a:t>Menu Leddy</a:t>
            </a:r>
          </a:p>
          <a:p>
            <a:endParaRPr lang="en-US" dirty="0">
              <a:solidFill>
                <a:srgbClr val="000000"/>
              </a:solidFill>
              <a:latin typeface="Arial"/>
            </a:endParaRPr>
          </a:p>
          <a:p>
            <a:r>
              <a:rPr lang="en-US" b="1" dirty="0">
                <a:solidFill>
                  <a:srgbClr val="12007E"/>
                </a:solidFill>
                <a:latin typeface="Arial"/>
              </a:rPr>
              <a:t>Consultant</a:t>
            </a:r>
          </a:p>
          <a:p>
            <a:r>
              <a:rPr lang="en-US" dirty="0">
                <a:solidFill>
                  <a:srgbClr val="12007E"/>
                </a:solidFill>
                <a:latin typeface="Arial"/>
              </a:rPr>
              <a:t>Joseph Cotruvo</a:t>
            </a:r>
          </a:p>
          <a:p>
            <a:endParaRPr lang="en-US" dirty="0">
              <a:solidFill>
                <a:srgbClr val="000000"/>
              </a:solidFill>
              <a:latin typeface="Arial"/>
            </a:endParaRPr>
          </a:p>
        </p:txBody>
      </p:sp>
      <p:sp>
        <p:nvSpPr>
          <p:cNvPr id="5" name="TextBox 4"/>
          <p:cNvSpPr txBox="1"/>
          <p:nvPr/>
        </p:nvSpPr>
        <p:spPr>
          <a:xfrm>
            <a:off x="482165" y="4686991"/>
            <a:ext cx="3937809" cy="1200329"/>
          </a:xfrm>
          <a:prstGeom prst="rect">
            <a:avLst/>
          </a:prstGeom>
          <a:noFill/>
        </p:spPr>
        <p:txBody>
          <a:bodyPr wrap="none" rtlCol="0">
            <a:spAutoFit/>
          </a:bodyPr>
          <a:lstStyle/>
          <a:p>
            <a:r>
              <a:rPr lang="en-US" dirty="0">
                <a:solidFill>
                  <a:srgbClr val="12007E"/>
                </a:solidFill>
                <a:latin typeface="Arial"/>
              </a:rPr>
              <a:t>Amy J. </a:t>
            </a:r>
            <a:r>
              <a:rPr lang="en-US" dirty="0" err="1">
                <a:solidFill>
                  <a:srgbClr val="12007E"/>
                </a:solidFill>
                <a:latin typeface="Arial"/>
              </a:rPr>
              <a:t>Mathers</a:t>
            </a:r>
            <a:r>
              <a:rPr lang="en-US" dirty="0">
                <a:solidFill>
                  <a:srgbClr val="12007E"/>
                </a:solidFill>
                <a:latin typeface="Arial"/>
              </a:rPr>
              <a:t>, </a:t>
            </a:r>
            <a:r>
              <a:rPr lang="en-US" b="1" dirty="0">
                <a:solidFill>
                  <a:srgbClr val="12007E"/>
                </a:solidFill>
                <a:latin typeface="Arial"/>
              </a:rPr>
              <a:t>UVA</a:t>
            </a:r>
          </a:p>
          <a:p>
            <a:r>
              <a:rPr lang="en-US" dirty="0">
                <a:solidFill>
                  <a:srgbClr val="12007E"/>
                </a:solidFill>
                <a:latin typeface="Arial"/>
              </a:rPr>
              <a:t>Ashok Chopra, </a:t>
            </a:r>
            <a:r>
              <a:rPr lang="en-US" b="1" dirty="0">
                <a:solidFill>
                  <a:srgbClr val="12007E"/>
                </a:solidFill>
                <a:latin typeface="Arial"/>
              </a:rPr>
              <a:t>University of Texas </a:t>
            </a:r>
            <a:endParaRPr lang="en-US" b="1" dirty="0" smtClean="0">
              <a:solidFill>
                <a:srgbClr val="12007E"/>
              </a:solidFill>
              <a:latin typeface="Arial"/>
            </a:endParaRPr>
          </a:p>
          <a:p>
            <a:r>
              <a:rPr lang="en-US" b="1" dirty="0" smtClean="0">
                <a:solidFill>
                  <a:srgbClr val="12007E"/>
                </a:solidFill>
                <a:latin typeface="Arial"/>
              </a:rPr>
              <a:t>Medical </a:t>
            </a:r>
            <a:r>
              <a:rPr lang="en-US" b="1" dirty="0">
                <a:solidFill>
                  <a:srgbClr val="12007E"/>
                </a:solidFill>
                <a:latin typeface="Arial"/>
              </a:rPr>
              <a:t>Branch</a:t>
            </a:r>
          </a:p>
          <a:p>
            <a:r>
              <a:rPr lang="en-US" dirty="0">
                <a:solidFill>
                  <a:srgbClr val="12007E"/>
                </a:solidFill>
                <a:latin typeface="Arial"/>
              </a:rPr>
              <a:t>Chris Grim, </a:t>
            </a:r>
            <a:r>
              <a:rPr lang="en-US" b="1" dirty="0">
                <a:solidFill>
                  <a:srgbClr val="12007E"/>
                </a:solidFill>
                <a:latin typeface="Arial"/>
              </a:rPr>
              <a:t>FDA</a:t>
            </a:r>
          </a:p>
        </p:txBody>
      </p:sp>
      <p:sp>
        <p:nvSpPr>
          <p:cNvPr id="6" name="TextBox 5"/>
          <p:cNvSpPr txBox="1"/>
          <p:nvPr/>
        </p:nvSpPr>
        <p:spPr>
          <a:xfrm>
            <a:off x="460854" y="203195"/>
            <a:ext cx="7340471" cy="769441"/>
          </a:xfrm>
          <a:prstGeom prst="rect">
            <a:avLst/>
          </a:prstGeom>
          <a:noFill/>
        </p:spPr>
        <p:txBody>
          <a:bodyPr wrap="none" rtlCol="0">
            <a:spAutoFit/>
          </a:bodyPr>
          <a:lstStyle/>
          <a:p>
            <a:r>
              <a:rPr lang="en-US" sz="4400" kern="0" dirty="0">
                <a:solidFill>
                  <a:srgbClr val="333399"/>
                </a:solidFill>
                <a:latin typeface="Arial"/>
              </a:rPr>
              <a:t>Genomics </a:t>
            </a:r>
            <a:r>
              <a:rPr lang="en-US" sz="4400" kern="0" dirty="0" smtClean="0">
                <a:solidFill>
                  <a:srgbClr val="333399"/>
                </a:solidFill>
                <a:latin typeface="Arial"/>
              </a:rPr>
              <a:t>Team  2017-2020</a:t>
            </a:r>
            <a:endParaRPr lang="en-US" sz="4400" kern="0" dirty="0">
              <a:solidFill>
                <a:srgbClr val="333399"/>
              </a:solidFill>
              <a:latin typeface="Arial"/>
            </a:endParaRPr>
          </a:p>
        </p:txBody>
      </p:sp>
      <p:sp>
        <p:nvSpPr>
          <p:cNvPr id="7" name="Rectangle 6"/>
          <p:cNvSpPr/>
          <p:nvPr/>
        </p:nvSpPr>
        <p:spPr>
          <a:xfrm>
            <a:off x="460738" y="3607855"/>
            <a:ext cx="4572000" cy="646331"/>
          </a:xfrm>
          <a:prstGeom prst="rect">
            <a:avLst/>
          </a:prstGeom>
        </p:spPr>
        <p:txBody>
          <a:bodyPr>
            <a:spAutoFit/>
          </a:bodyPr>
          <a:lstStyle/>
          <a:p>
            <a:r>
              <a:rPr lang="en-US" b="1" dirty="0">
                <a:solidFill>
                  <a:srgbClr val="12007E"/>
                </a:solidFill>
                <a:latin typeface="Arial"/>
              </a:rPr>
              <a:t>West Virginia </a:t>
            </a:r>
            <a:r>
              <a:rPr lang="en-US" b="1" dirty="0" smtClean="0">
                <a:solidFill>
                  <a:srgbClr val="12007E"/>
                </a:solidFill>
                <a:latin typeface="Arial"/>
              </a:rPr>
              <a:t>University</a:t>
            </a:r>
          </a:p>
          <a:p>
            <a:r>
              <a:rPr lang="en-US" dirty="0" err="1">
                <a:solidFill>
                  <a:srgbClr val="12007E"/>
                </a:solidFill>
                <a:latin typeface="Arial"/>
              </a:rPr>
              <a:t>Antarpreet</a:t>
            </a:r>
            <a:r>
              <a:rPr lang="en-US" dirty="0">
                <a:solidFill>
                  <a:srgbClr val="12007E"/>
                </a:solidFill>
                <a:latin typeface="Arial"/>
              </a:rPr>
              <a:t> </a:t>
            </a:r>
            <a:r>
              <a:rPr lang="en-US" dirty="0" err="1">
                <a:solidFill>
                  <a:srgbClr val="12007E"/>
                </a:solidFill>
                <a:latin typeface="Arial"/>
              </a:rPr>
              <a:t>Jutla</a:t>
            </a:r>
            <a:endParaRPr lang="en-US" b="1" dirty="0">
              <a:solidFill>
                <a:srgbClr val="12007E"/>
              </a:solidFill>
              <a:latin typeface="Arial"/>
            </a:endParaRPr>
          </a:p>
        </p:txBody>
      </p:sp>
    </p:spTree>
    <p:extLst>
      <p:ext uri="{BB962C8B-B14F-4D97-AF65-F5344CB8AC3E}">
        <p14:creationId xmlns:p14="http://schemas.microsoft.com/office/powerpoint/2010/main" val="15980516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new pictures 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Line 3"/>
          <p:cNvSpPr>
            <a:spLocks noChangeShapeType="1"/>
          </p:cNvSpPr>
          <p:nvPr/>
        </p:nvSpPr>
        <p:spPr bwMode="auto">
          <a:xfrm>
            <a:off x="0" y="68580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268" name="Rectangle 4"/>
          <p:cNvSpPr>
            <a:spLocks noChangeArrowheads="1"/>
          </p:cNvSpPr>
          <p:nvPr/>
        </p:nvSpPr>
        <p:spPr bwMode="auto">
          <a:xfrm>
            <a:off x="685800" y="432015"/>
            <a:ext cx="77724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en-US" sz="4000">
              <a:solidFill>
                <a:srgbClr val="FFFFFF"/>
              </a:solidFill>
            </a:endParaRPr>
          </a:p>
        </p:txBody>
      </p:sp>
      <p:sp>
        <p:nvSpPr>
          <p:cNvPr id="139269" name="Rectangle 5"/>
          <p:cNvSpPr>
            <a:spLocks noChangeArrowheads="1"/>
          </p:cNvSpPr>
          <p:nvPr/>
        </p:nvSpPr>
        <p:spPr bwMode="auto">
          <a:xfrm>
            <a:off x="1371600" y="3429000"/>
            <a:ext cx="6400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80000"/>
              </a:lnSpc>
              <a:spcBef>
                <a:spcPct val="20000"/>
              </a:spcBef>
            </a:pPr>
            <a:endParaRPr lang="en-US" sz="2000">
              <a:solidFill>
                <a:srgbClr val="FFFFFF"/>
              </a:solidFill>
            </a:endParaRPr>
          </a:p>
        </p:txBody>
      </p:sp>
    </p:spTree>
    <p:extLst>
      <p:ext uri="{BB962C8B-B14F-4D97-AF65-F5344CB8AC3E}">
        <p14:creationId xmlns:p14="http://schemas.microsoft.com/office/powerpoint/2010/main" val="6015718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teller\colwell\2014 scanned slides\Box Three\yellowbox2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95" y="1054625"/>
            <a:ext cx="7985705" cy="563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 y="213"/>
            <a:ext cx="9065385" cy="830997"/>
          </a:xfrm>
          <a:prstGeom prst="rect">
            <a:avLst/>
          </a:prstGeom>
          <a:noFill/>
        </p:spPr>
        <p:txBody>
          <a:bodyPr wrap="square" rtlCol="0">
            <a:spAutoFit/>
          </a:bodyPr>
          <a:lstStyle/>
          <a:p>
            <a:r>
              <a:rPr lang="en-US" sz="2400" b="1" dirty="0">
                <a:solidFill>
                  <a:srgbClr val="002060"/>
                </a:solidFill>
                <a:ea typeface="Arial Unicode MS" pitchFamily="34" charset="-128"/>
                <a:cs typeface="Arial Unicode MS" pitchFamily="34" charset="-128"/>
              </a:rPr>
              <a:t>1965-1975 </a:t>
            </a:r>
            <a:r>
              <a:rPr lang="en-US" sz="2400" b="1" dirty="0" smtClean="0">
                <a:solidFill>
                  <a:srgbClr val="002060"/>
                </a:solidFill>
                <a:ea typeface="Arial Unicode MS" pitchFamily="34" charset="-128"/>
                <a:cs typeface="Arial Unicode MS" pitchFamily="34" charset="-128"/>
              </a:rPr>
              <a:t>An early contribution of marine microbiology to human health:  Determination </a:t>
            </a:r>
            <a:r>
              <a:rPr lang="en-US" sz="2400" b="1" dirty="0">
                <a:solidFill>
                  <a:srgbClr val="002060"/>
                </a:solidFill>
                <a:ea typeface="Arial Unicode MS" pitchFamily="34" charset="-128"/>
                <a:cs typeface="Arial Unicode MS" pitchFamily="34" charset="-128"/>
              </a:rPr>
              <a:t>of the </a:t>
            </a:r>
            <a:r>
              <a:rPr lang="en-US" sz="2400" b="1" i="1" dirty="0">
                <a:solidFill>
                  <a:srgbClr val="002060"/>
                </a:solidFill>
                <a:ea typeface="Arial Unicode MS" pitchFamily="34" charset="-128"/>
                <a:cs typeface="Arial Unicode MS" pitchFamily="34" charset="-128"/>
              </a:rPr>
              <a:t>Vibrio cholerae </a:t>
            </a:r>
            <a:r>
              <a:rPr lang="en-US" sz="2400" b="1" dirty="0">
                <a:solidFill>
                  <a:srgbClr val="002060"/>
                </a:solidFill>
                <a:ea typeface="Arial Unicode MS" pitchFamily="34" charset="-128"/>
                <a:cs typeface="Arial Unicode MS" pitchFamily="34" charset="-128"/>
              </a:rPr>
              <a:t>life cycle</a:t>
            </a:r>
          </a:p>
        </p:txBody>
      </p:sp>
    </p:spTree>
    <p:extLst>
      <p:ext uri="{BB962C8B-B14F-4D97-AF65-F5344CB8AC3E}">
        <p14:creationId xmlns:p14="http://schemas.microsoft.com/office/powerpoint/2010/main" val="5411058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a:xfrm>
            <a:off x="0" y="95250"/>
            <a:ext cx="8991600" cy="457200"/>
          </a:xfrm>
        </p:spPr>
        <p:txBody>
          <a:bodyPr/>
          <a:lstStyle/>
          <a:p>
            <a:r>
              <a:rPr lang="en-US" dirty="0"/>
              <a:t>Solving the mystery of the “viable but non-</a:t>
            </a:r>
            <a:r>
              <a:rPr lang="en-US" dirty="0" err="1"/>
              <a:t>culturable</a:t>
            </a:r>
            <a:r>
              <a:rPr lang="en-US" dirty="0"/>
              <a:t> (VBNC)” bacteria</a:t>
            </a:r>
          </a:p>
          <a:p>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63" y="3725258"/>
            <a:ext cx="3200400" cy="2830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teller\colwell\2014 scanned slides\BOX TWO\rubberband4-02.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04" r="4054" b="2578"/>
          <a:stretch/>
        </p:blipFill>
        <p:spPr bwMode="auto">
          <a:xfrm>
            <a:off x="406383" y="1009710"/>
            <a:ext cx="3171527" cy="25731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099957" y="5541833"/>
            <a:ext cx="2035465" cy="1200329"/>
          </a:xfrm>
          <a:prstGeom prst="rect">
            <a:avLst/>
          </a:prstGeom>
          <a:solidFill>
            <a:schemeClr val="bg1"/>
          </a:solidFill>
        </p:spPr>
        <p:txBody>
          <a:bodyPr wrap="square" rtlCol="0">
            <a:spAutoFit/>
          </a:bodyPr>
          <a:lstStyle/>
          <a:p>
            <a:endParaRPr lang="en-US" dirty="0" smtClean="0">
              <a:solidFill>
                <a:prstClr val="black"/>
              </a:solidFill>
            </a:endParaRPr>
          </a:p>
          <a:p>
            <a:endParaRPr lang="en-US" dirty="0">
              <a:solidFill>
                <a:prstClr val="black"/>
              </a:solidFill>
            </a:endParaRPr>
          </a:p>
          <a:p>
            <a:endParaRPr lang="en-US" dirty="0" smtClean="0">
              <a:solidFill>
                <a:prstClr val="black"/>
              </a:solidFill>
            </a:endParaRPr>
          </a:p>
          <a:p>
            <a:endParaRPr lang="en-US" dirty="0">
              <a:solidFill>
                <a:prstClr val="black"/>
              </a:solidFill>
            </a:endParaRPr>
          </a:p>
        </p:txBody>
      </p:sp>
      <p:pic>
        <p:nvPicPr>
          <p:cNvPr id="11" name="Picture 2" descr="\\teller\colwell\2014 scanned slides\BOX TWO\rubberband3-14.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3212" y="1013376"/>
            <a:ext cx="2519038" cy="32607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eller\colwell\2014 scanned slides\BOX TWO\rubberband3-22.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73347" y="4427530"/>
            <a:ext cx="2941493" cy="21277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22682" y="1163106"/>
            <a:ext cx="2150680" cy="1200329"/>
          </a:xfrm>
          <a:prstGeom prst="rect">
            <a:avLst/>
          </a:prstGeom>
          <a:noFill/>
        </p:spPr>
        <p:txBody>
          <a:bodyPr wrap="square" rtlCol="0">
            <a:spAutoFit/>
          </a:bodyPr>
          <a:lstStyle/>
          <a:p>
            <a:r>
              <a:rPr lang="en-US" dirty="0" smtClean="0">
                <a:solidFill>
                  <a:prstClr val="black"/>
                </a:solidFill>
              </a:rPr>
              <a:t>A curiosity – all the bacteria don’t grow in laboratory culture</a:t>
            </a:r>
            <a:endParaRPr lang="en-US" dirty="0">
              <a:solidFill>
                <a:prstClr val="black"/>
              </a:solidFill>
            </a:endParaRPr>
          </a:p>
        </p:txBody>
      </p:sp>
      <p:sp>
        <p:nvSpPr>
          <p:cNvPr id="3" name="TextBox 2"/>
          <p:cNvSpPr txBox="1"/>
          <p:nvPr/>
        </p:nvSpPr>
        <p:spPr>
          <a:xfrm>
            <a:off x="7099689" y="4543285"/>
            <a:ext cx="1658458" cy="646331"/>
          </a:xfrm>
          <a:prstGeom prst="rect">
            <a:avLst/>
          </a:prstGeom>
          <a:noFill/>
        </p:spPr>
        <p:txBody>
          <a:bodyPr wrap="square" rtlCol="0">
            <a:spAutoFit/>
          </a:bodyPr>
          <a:lstStyle/>
          <a:p>
            <a:r>
              <a:rPr lang="en-US" dirty="0" smtClean="0">
                <a:solidFill>
                  <a:prstClr val="black"/>
                </a:solidFill>
              </a:rPr>
              <a:t>Now we can see them</a:t>
            </a:r>
            <a:endParaRPr lang="en-US" dirty="0">
              <a:solidFill>
                <a:prstClr val="black"/>
              </a:solidFill>
            </a:endParaRPr>
          </a:p>
        </p:txBody>
      </p:sp>
    </p:spTree>
    <p:extLst>
      <p:ext uri="{BB962C8B-B14F-4D97-AF65-F5344CB8AC3E}">
        <p14:creationId xmlns:p14="http://schemas.microsoft.com/office/powerpoint/2010/main" val="199940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2835" y="-50800"/>
            <a:ext cx="9132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dirty="0" smtClean="0">
                <a:latin typeface="Verdana" pitchFamily="34" charset="0"/>
              </a:rPr>
              <a:t>1975 Model </a:t>
            </a:r>
            <a:r>
              <a:rPr lang="en-US" altLang="en-US" sz="2800" dirty="0">
                <a:latin typeface="Verdana" pitchFamily="34" charset="0"/>
              </a:rPr>
              <a:t>for the Transmission of </a:t>
            </a:r>
            <a:endParaRPr lang="en-US" altLang="en-US" sz="2800" dirty="0" smtClean="0">
              <a:latin typeface="Verdana" pitchFamily="34" charset="0"/>
            </a:endParaRPr>
          </a:p>
          <a:p>
            <a:pPr algn="ctr" eaLnBrk="1" hangingPunct="1"/>
            <a:r>
              <a:rPr lang="en-US" altLang="en-US" sz="2800" i="1" dirty="0" smtClean="0">
                <a:latin typeface="Verdana" pitchFamily="34" charset="0"/>
              </a:rPr>
              <a:t>Vibrio </a:t>
            </a:r>
            <a:r>
              <a:rPr lang="en-US" altLang="en-US" sz="2800" i="1" dirty="0">
                <a:latin typeface="Verdana" pitchFamily="34" charset="0"/>
              </a:rPr>
              <a:t>Cholerae</a:t>
            </a:r>
            <a:r>
              <a:rPr lang="en-US" altLang="en-US" sz="2800" dirty="0">
                <a:latin typeface="Verdana" pitchFamily="34" charset="0"/>
              </a:rPr>
              <a:t> </a:t>
            </a:r>
            <a:r>
              <a:rPr lang="en-US" altLang="en-US" sz="2800" dirty="0" smtClean="0">
                <a:latin typeface="Verdana" pitchFamily="34" charset="0"/>
              </a:rPr>
              <a:t>from </a:t>
            </a:r>
            <a:r>
              <a:rPr lang="en-US" altLang="en-US" sz="2800" dirty="0">
                <a:latin typeface="Verdana" pitchFamily="34" charset="0"/>
              </a:rPr>
              <a:t>the Environment to Humans</a:t>
            </a:r>
          </a:p>
        </p:txBody>
      </p:sp>
      <p:sp>
        <p:nvSpPr>
          <p:cNvPr id="15363" name="Text Box 3"/>
          <p:cNvSpPr txBox="1">
            <a:spLocks noChangeArrowheads="1"/>
          </p:cNvSpPr>
          <p:nvPr/>
        </p:nvSpPr>
        <p:spPr bwMode="auto">
          <a:xfrm>
            <a:off x="313859" y="925939"/>
            <a:ext cx="283064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b="1" dirty="0"/>
              <a:t>Physical &amp; Chemical</a:t>
            </a:r>
          </a:p>
          <a:p>
            <a:pPr eaLnBrk="1" hangingPunct="1"/>
            <a:r>
              <a:rPr lang="en-US" altLang="en-US" b="1" dirty="0"/>
              <a:t>Characteristics of Water</a:t>
            </a:r>
          </a:p>
          <a:p>
            <a:pPr eaLnBrk="1" hangingPunct="1">
              <a:buFontTx/>
              <a:buChar char="•"/>
            </a:pPr>
            <a:r>
              <a:rPr lang="en-US" altLang="en-US" dirty="0"/>
              <a:t> </a:t>
            </a:r>
            <a:r>
              <a:rPr lang="en-US" altLang="en-US" dirty="0" smtClean="0"/>
              <a:t> temperature</a:t>
            </a:r>
            <a:endParaRPr lang="en-US" altLang="en-US" dirty="0"/>
          </a:p>
          <a:p>
            <a:pPr eaLnBrk="1" hangingPunct="1">
              <a:buFontTx/>
              <a:buChar char="•"/>
            </a:pPr>
            <a:r>
              <a:rPr lang="en-US" altLang="en-US" dirty="0"/>
              <a:t> </a:t>
            </a:r>
            <a:r>
              <a:rPr lang="en-US" altLang="en-US" dirty="0" smtClean="0"/>
              <a:t> sunlight</a:t>
            </a:r>
            <a:endParaRPr lang="en-US" altLang="en-US" dirty="0"/>
          </a:p>
          <a:p>
            <a:pPr eaLnBrk="1" hangingPunct="1">
              <a:buFontTx/>
              <a:buChar char="•"/>
            </a:pPr>
            <a:r>
              <a:rPr lang="en-US" altLang="en-US" dirty="0"/>
              <a:t> </a:t>
            </a:r>
            <a:r>
              <a:rPr lang="en-US" altLang="en-US" dirty="0" smtClean="0"/>
              <a:t> rainfall</a:t>
            </a:r>
            <a:endParaRPr lang="en-US" altLang="en-US" dirty="0"/>
          </a:p>
          <a:p>
            <a:pPr eaLnBrk="1" hangingPunct="1">
              <a:buFontTx/>
              <a:buChar char="•"/>
            </a:pPr>
            <a:r>
              <a:rPr lang="en-US" altLang="en-US" dirty="0"/>
              <a:t> </a:t>
            </a:r>
            <a:r>
              <a:rPr lang="en-US" altLang="en-US" dirty="0" smtClean="0"/>
              <a:t> pH</a:t>
            </a:r>
            <a:endParaRPr lang="en-US" altLang="en-US" dirty="0"/>
          </a:p>
          <a:p>
            <a:pPr eaLnBrk="1" hangingPunct="1">
              <a:buFontTx/>
              <a:buChar char="•"/>
            </a:pPr>
            <a:r>
              <a:rPr lang="en-US" altLang="en-US" dirty="0"/>
              <a:t> </a:t>
            </a:r>
            <a:r>
              <a:rPr lang="en-US" altLang="en-US" dirty="0" smtClean="0"/>
              <a:t> dissolved </a:t>
            </a:r>
            <a:r>
              <a:rPr lang="en-US" altLang="en-US" dirty="0"/>
              <a:t>oxygen</a:t>
            </a:r>
          </a:p>
          <a:p>
            <a:pPr eaLnBrk="1" hangingPunct="1">
              <a:buFontTx/>
              <a:buChar char="•"/>
            </a:pPr>
            <a:r>
              <a:rPr lang="en-US" altLang="en-US" dirty="0"/>
              <a:t> </a:t>
            </a:r>
            <a:r>
              <a:rPr lang="en-US" altLang="en-US" dirty="0" smtClean="0"/>
              <a:t> salinity </a:t>
            </a:r>
            <a:r>
              <a:rPr lang="en-US" altLang="en-US" dirty="0"/>
              <a:t>&amp; nutrients</a:t>
            </a:r>
          </a:p>
        </p:txBody>
      </p:sp>
      <p:sp>
        <p:nvSpPr>
          <p:cNvPr id="15364" name="Text Box 4"/>
          <p:cNvSpPr txBox="1">
            <a:spLocks noChangeArrowheads="1"/>
          </p:cNvSpPr>
          <p:nvPr/>
        </p:nvSpPr>
        <p:spPr bwMode="auto">
          <a:xfrm>
            <a:off x="4425973" y="1002824"/>
            <a:ext cx="451918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b="1" dirty="0" smtClean="0"/>
              <a:t>First Responders in the Spring months </a:t>
            </a:r>
          </a:p>
          <a:p>
            <a:pPr eaLnBrk="1" hangingPunct="1"/>
            <a:r>
              <a:rPr lang="en-US" altLang="en-US" dirty="0" smtClean="0"/>
              <a:t>(increased sunlight and </a:t>
            </a:r>
          </a:p>
          <a:p>
            <a:pPr eaLnBrk="1" hangingPunct="1"/>
            <a:r>
              <a:rPr lang="en-US" altLang="en-US" dirty="0" smtClean="0"/>
              <a:t>warmer temperatures)</a:t>
            </a:r>
          </a:p>
          <a:p>
            <a:pPr marL="285750" indent="-285750" eaLnBrk="1" hangingPunct="1">
              <a:buFont typeface="Arial" panose="020B0604020202020204" pitchFamily="34" charset="0"/>
              <a:buChar char="•"/>
            </a:pPr>
            <a:r>
              <a:rPr lang="en-US" altLang="en-US" dirty="0" smtClean="0"/>
              <a:t>algae and phytoplankton</a:t>
            </a:r>
          </a:p>
          <a:p>
            <a:pPr eaLnBrk="1" hangingPunct="1"/>
            <a:r>
              <a:rPr lang="en-US" altLang="en-US" dirty="0"/>
              <a:t> </a:t>
            </a:r>
            <a:r>
              <a:rPr lang="en-US" altLang="en-US" dirty="0" smtClean="0"/>
              <a:t>    blooms</a:t>
            </a:r>
            <a:endParaRPr lang="en-US" altLang="en-US" dirty="0"/>
          </a:p>
        </p:txBody>
      </p:sp>
      <p:sp>
        <p:nvSpPr>
          <p:cNvPr id="15365" name="Text Box 5"/>
          <p:cNvSpPr txBox="1">
            <a:spLocks noChangeArrowheads="1"/>
          </p:cNvSpPr>
          <p:nvPr/>
        </p:nvSpPr>
        <p:spPr bwMode="auto">
          <a:xfrm>
            <a:off x="4395876" y="2692827"/>
            <a:ext cx="408279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b="1" dirty="0" smtClean="0"/>
              <a:t>Followed by Zooplankton blooms</a:t>
            </a:r>
            <a:endParaRPr lang="en-US" altLang="en-US" b="1" dirty="0"/>
          </a:p>
          <a:p>
            <a:pPr eaLnBrk="1" hangingPunct="1"/>
            <a:r>
              <a:rPr lang="en-US" altLang="en-US" dirty="0" smtClean="0"/>
              <a:t>Vibrios in non-culturable state in </a:t>
            </a:r>
          </a:p>
          <a:p>
            <a:pPr eaLnBrk="1" hangingPunct="1"/>
            <a:r>
              <a:rPr lang="en-US" altLang="en-US" dirty="0" smtClean="0"/>
              <a:t>and on zooplankton. </a:t>
            </a:r>
            <a:r>
              <a:rPr lang="en-US" altLang="en-US" dirty="0"/>
              <a:t>(</a:t>
            </a:r>
            <a:r>
              <a:rPr lang="en-US" altLang="en-US" dirty="0" smtClean="0"/>
              <a:t>Commensal</a:t>
            </a:r>
            <a:endParaRPr lang="en-US" altLang="en-US" dirty="0"/>
          </a:p>
          <a:p>
            <a:pPr eaLnBrk="1" hangingPunct="1"/>
            <a:r>
              <a:rPr lang="en-US" altLang="en-US" dirty="0"/>
              <a:t>or </a:t>
            </a:r>
            <a:r>
              <a:rPr lang="en-US" altLang="en-US" dirty="0" smtClean="0"/>
              <a:t>symbiotic)</a:t>
            </a:r>
            <a:endParaRPr lang="en-US" altLang="en-US" dirty="0"/>
          </a:p>
          <a:p>
            <a:pPr eaLnBrk="1" hangingPunct="1"/>
            <a:endParaRPr lang="en-US" altLang="en-US" dirty="0"/>
          </a:p>
        </p:txBody>
      </p:sp>
      <p:sp>
        <p:nvSpPr>
          <p:cNvPr id="15366" name="Text Box 6"/>
          <p:cNvSpPr txBox="1">
            <a:spLocks noChangeArrowheads="1"/>
          </p:cNvSpPr>
          <p:nvPr/>
        </p:nvSpPr>
        <p:spPr bwMode="auto">
          <a:xfrm>
            <a:off x="4465894" y="4251839"/>
            <a:ext cx="467810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b="1" i="1" dirty="0"/>
              <a:t>V. </a:t>
            </a:r>
            <a:r>
              <a:rPr lang="en-US" altLang="en-US" b="1" i="1" dirty="0" smtClean="0"/>
              <a:t>Cholerae </a:t>
            </a:r>
            <a:r>
              <a:rPr lang="en-US" altLang="en-US" b="1" dirty="0"/>
              <a:t>detectable in both the </a:t>
            </a:r>
            <a:r>
              <a:rPr lang="en-US" altLang="en-US" b="1" dirty="0" smtClean="0"/>
              <a:t>viable </a:t>
            </a:r>
            <a:r>
              <a:rPr lang="en-US" altLang="en-US" dirty="0" smtClean="0"/>
              <a:t>and the viable </a:t>
            </a:r>
            <a:r>
              <a:rPr lang="en-US" altLang="en-US" dirty="0"/>
              <a:t>but non-culturable state in the </a:t>
            </a:r>
            <a:r>
              <a:rPr lang="en-US" altLang="en-US" dirty="0" smtClean="0"/>
              <a:t>water column in summer</a:t>
            </a:r>
            <a:br>
              <a:rPr lang="en-US" altLang="en-US" dirty="0" smtClean="0"/>
            </a:br>
            <a:r>
              <a:rPr lang="en-US" altLang="en-US" dirty="0" smtClean="0"/>
              <a:t>months  </a:t>
            </a:r>
            <a:endParaRPr lang="en-US" altLang="en-US" dirty="0"/>
          </a:p>
        </p:txBody>
      </p:sp>
      <p:sp>
        <p:nvSpPr>
          <p:cNvPr id="15367" name="Text Box 7"/>
          <p:cNvSpPr txBox="1">
            <a:spLocks noChangeArrowheads="1"/>
          </p:cNvSpPr>
          <p:nvPr/>
        </p:nvSpPr>
        <p:spPr bwMode="auto">
          <a:xfrm>
            <a:off x="301079" y="3731590"/>
            <a:ext cx="405752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b="1" dirty="0"/>
              <a:t>Fecal </a:t>
            </a:r>
            <a:r>
              <a:rPr lang="en-US" altLang="en-US" b="1" dirty="0" smtClean="0"/>
              <a:t>shedding from cholera victim</a:t>
            </a:r>
            <a:endParaRPr lang="en-US" altLang="en-US" b="1" dirty="0"/>
          </a:p>
          <a:p>
            <a:pPr eaLnBrk="1" hangingPunct="1"/>
            <a:r>
              <a:rPr lang="en-US" altLang="en-US" dirty="0" smtClean="0"/>
              <a:t>transfers </a:t>
            </a:r>
            <a:r>
              <a:rPr lang="en-US" altLang="en-US" i="1" dirty="0" smtClean="0"/>
              <a:t>V</a:t>
            </a:r>
            <a:r>
              <a:rPr lang="en-US" altLang="en-US" i="1" dirty="0"/>
              <a:t>. </a:t>
            </a:r>
            <a:r>
              <a:rPr lang="en-US" altLang="en-US" i="1" dirty="0" smtClean="0"/>
              <a:t>cholerae </a:t>
            </a:r>
            <a:r>
              <a:rPr lang="en-US" altLang="en-US" dirty="0" smtClean="0"/>
              <a:t>to water, food,</a:t>
            </a:r>
            <a:br>
              <a:rPr lang="en-US" altLang="en-US" dirty="0" smtClean="0"/>
            </a:br>
            <a:r>
              <a:rPr lang="en-US" altLang="en-US" dirty="0" smtClean="0"/>
              <a:t>and fomites</a:t>
            </a:r>
            <a:endParaRPr lang="en-US" altLang="en-US" dirty="0"/>
          </a:p>
        </p:txBody>
      </p:sp>
      <p:sp>
        <p:nvSpPr>
          <p:cNvPr id="15368" name="Text Box 8"/>
          <p:cNvSpPr txBox="1">
            <a:spLocks noChangeArrowheads="1"/>
          </p:cNvSpPr>
          <p:nvPr/>
        </p:nvSpPr>
        <p:spPr bwMode="auto">
          <a:xfrm>
            <a:off x="1247795" y="5485213"/>
            <a:ext cx="430117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b="1" dirty="0"/>
              <a:t>Transmission of </a:t>
            </a:r>
            <a:r>
              <a:rPr lang="en-US" altLang="en-US" b="1" i="1" dirty="0"/>
              <a:t>V. cholerae</a:t>
            </a:r>
          </a:p>
          <a:p>
            <a:pPr eaLnBrk="1" hangingPunct="1"/>
            <a:r>
              <a:rPr lang="en-US" altLang="en-US" dirty="0"/>
              <a:t>to humans via ingested water containing</a:t>
            </a:r>
          </a:p>
          <a:p>
            <a:pPr eaLnBrk="1" hangingPunct="1"/>
            <a:r>
              <a:rPr lang="en-US" altLang="en-US" dirty="0"/>
              <a:t>colonized copepods </a:t>
            </a:r>
            <a:r>
              <a:rPr lang="en-US" altLang="en-US" dirty="0" smtClean="0"/>
              <a:t>and free swimming </a:t>
            </a:r>
          </a:p>
          <a:p>
            <a:pPr eaLnBrk="1" hangingPunct="1"/>
            <a:r>
              <a:rPr lang="en-US" altLang="en-US" i="1" dirty="0" smtClean="0"/>
              <a:t>V. cholerae </a:t>
            </a:r>
            <a:r>
              <a:rPr lang="en-US" altLang="en-US" dirty="0" smtClean="0"/>
              <a:t>cells. (summer months)</a:t>
            </a:r>
            <a:endParaRPr lang="en-US" altLang="en-US" dirty="0"/>
          </a:p>
        </p:txBody>
      </p:sp>
      <p:pic>
        <p:nvPicPr>
          <p:cNvPr id="15369" name="Picture 9" descr="MCj0232172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7263" y="1836951"/>
            <a:ext cx="6889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10" descr="MCj014986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603" y="1741488"/>
            <a:ext cx="41116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9275" y="1857375"/>
            <a:ext cx="57785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72" name="Line 12"/>
          <p:cNvSpPr>
            <a:spLocks noChangeShapeType="1"/>
          </p:cNvSpPr>
          <p:nvPr/>
        </p:nvSpPr>
        <p:spPr bwMode="auto">
          <a:xfrm>
            <a:off x="3304216" y="1435100"/>
            <a:ext cx="11303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5374" name="Picture 14" descr="planbkt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6472" y="1405731"/>
            <a:ext cx="13589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5" descr="copepo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9581" y="2770614"/>
            <a:ext cx="8255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Line 16"/>
          <p:cNvSpPr>
            <a:spLocks noChangeShapeType="1"/>
          </p:cNvSpPr>
          <p:nvPr/>
        </p:nvSpPr>
        <p:spPr bwMode="auto">
          <a:xfrm flipH="1">
            <a:off x="6177881" y="2145664"/>
            <a:ext cx="355989" cy="572521"/>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5378" name="Picture 18" descr="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4867" y="4870934"/>
            <a:ext cx="125299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9" name="Picture 19" descr="ma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139" y="4678763"/>
            <a:ext cx="723900" cy="187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0" name="Line 20"/>
          <p:cNvSpPr>
            <a:spLocks noChangeShapeType="1"/>
          </p:cNvSpPr>
          <p:nvPr/>
        </p:nvSpPr>
        <p:spPr bwMode="auto">
          <a:xfrm flipH="1" flipV="1">
            <a:off x="1905001" y="4749800"/>
            <a:ext cx="482600" cy="7239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81" name="Line 21"/>
          <p:cNvSpPr>
            <a:spLocks noChangeShapeType="1"/>
          </p:cNvSpPr>
          <p:nvPr/>
        </p:nvSpPr>
        <p:spPr bwMode="auto">
          <a:xfrm flipH="1">
            <a:off x="3398658" y="4926795"/>
            <a:ext cx="1067236" cy="565674"/>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5382" name="Picture 22" descr="hand with glas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8976" y="5615781"/>
            <a:ext cx="1119187"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16"/>
          <p:cNvSpPr>
            <a:spLocks noChangeShapeType="1"/>
          </p:cNvSpPr>
          <p:nvPr/>
        </p:nvSpPr>
        <p:spPr bwMode="auto">
          <a:xfrm flipH="1">
            <a:off x="6836623" y="3736697"/>
            <a:ext cx="270132" cy="51494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0"/>
          <p:cNvSpPr>
            <a:spLocks noChangeShapeType="1"/>
          </p:cNvSpPr>
          <p:nvPr/>
        </p:nvSpPr>
        <p:spPr bwMode="auto">
          <a:xfrm flipH="1" flipV="1">
            <a:off x="1725206" y="3126285"/>
            <a:ext cx="0" cy="6104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 name="Rectangle 1"/>
          <p:cNvSpPr/>
          <p:nvPr/>
        </p:nvSpPr>
        <p:spPr>
          <a:xfrm>
            <a:off x="1752304" y="3290282"/>
            <a:ext cx="1467068" cy="369332"/>
          </a:xfrm>
          <a:prstGeom prst="rect">
            <a:avLst/>
          </a:prstGeom>
        </p:spPr>
        <p:txBody>
          <a:bodyPr wrap="none">
            <a:spAutoFit/>
          </a:bodyPr>
          <a:lstStyle/>
          <a:p>
            <a:pPr lvl="0"/>
            <a:r>
              <a:rPr lang="en-US" dirty="0" smtClean="0">
                <a:solidFill>
                  <a:srgbClr val="000000"/>
                </a:solidFill>
              </a:rPr>
              <a:t>annual </a:t>
            </a:r>
            <a:r>
              <a:rPr lang="en-US" dirty="0">
                <a:solidFill>
                  <a:srgbClr val="000000"/>
                </a:solidFill>
              </a:rPr>
              <a:t>cycle</a:t>
            </a:r>
          </a:p>
        </p:txBody>
      </p:sp>
    </p:spTree>
    <p:extLst>
      <p:ext uri="{BB962C8B-B14F-4D97-AF65-F5344CB8AC3E}">
        <p14:creationId xmlns:p14="http://schemas.microsoft.com/office/powerpoint/2010/main" val="3487102843"/>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55534" y="241385"/>
            <a:ext cx="9147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smtClean="0">
                <a:solidFill>
                  <a:srgbClr val="12007E"/>
                </a:solidFill>
                <a:latin typeface="+mn-lt"/>
              </a:rPr>
              <a:t>Work begins in Bangladesh in 1975</a:t>
            </a:r>
            <a:endParaRPr lang="en-US" sz="2000" b="1" dirty="0">
              <a:solidFill>
                <a:srgbClr val="12007E"/>
              </a:solidFill>
              <a:latin typeface="+mn-lt"/>
            </a:endParaRPr>
          </a:p>
        </p:txBody>
      </p:sp>
      <p:pic>
        <p:nvPicPr>
          <p:cNvPr id="86019" name="Picture 3" descr="PNAS_Cover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1604"/>
            <a:ext cx="9144000" cy="610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Text Box 4"/>
          <p:cNvSpPr txBox="1">
            <a:spLocks noChangeArrowheads="1"/>
          </p:cNvSpPr>
          <p:nvPr/>
        </p:nvSpPr>
        <p:spPr bwMode="auto">
          <a:xfrm>
            <a:off x="609601" y="6274200"/>
            <a:ext cx="1497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sz="1000" b="1">
                <a:solidFill>
                  <a:srgbClr val="FFFFFF"/>
                </a:solidFill>
              </a:rPr>
              <a:t>Dan Zimble, ESRI Inc.</a:t>
            </a:r>
          </a:p>
        </p:txBody>
      </p:sp>
    </p:spTree>
    <p:extLst>
      <p:ext uri="{BB962C8B-B14F-4D97-AF65-F5344CB8AC3E}">
        <p14:creationId xmlns:p14="http://schemas.microsoft.com/office/powerpoint/2010/main" val="3897397362"/>
      </p:ext>
    </p:extLst>
  </p:cSld>
  <p:clrMapOvr>
    <a:masterClrMapping/>
  </p:clrMapOvr>
  <p:transition/>
  <p:timing>
    <p:tnLst>
      <p:par>
        <p:cTn id="1" dur="indefinite" restart="never" nodeType="tmRoot"/>
      </p:par>
    </p:tnLst>
  </p:timing>
</p:sld>
</file>

<file path=ppt/theme/_rels/theme24.xml.rels><?xml version="1.0" encoding="UTF-8" standalone="yes"?>
<Relationships xmlns="http://schemas.openxmlformats.org/package/2006/relationships"><Relationship Id="rId1" Type="http://schemas.openxmlformats.org/officeDocument/2006/relationships/image" Target="../media/image12.jpeg"/></Relationships>
</file>

<file path=ppt/theme/_rels/theme25.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9_Default Design">
  <a:themeElements>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0_Default Design">
  <a:themeElements>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9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3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6_Default Design">
  <a:themeElements>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2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1.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5.xml><?xml version="1.0" encoding="utf-8"?>
<a:theme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6.xml><?xml version="1.0" encoding="utf-8"?>
<a:theme xmlns:a="http://schemas.openxmlformats.org/drawingml/2006/main" name="2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2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2.xml><?xml version="1.0" encoding="utf-8"?>
<a:theme xmlns:a="http://schemas.openxmlformats.org/drawingml/2006/main" name="18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19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6994</TotalTime>
  <Words>3144</Words>
  <Application>Microsoft Office PowerPoint</Application>
  <PresentationFormat>On-screen Show (4:3)</PresentationFormat>
  <Paragraphs>513</Paragraphs>
  <Slides>58</Slides>
  <Notes>17</Notes>
  <HiddenSlides>0</HiddenSlides>
  <MMClips>0</MMClips>
  <ScaleCrop>false</ScaleCrop>
  <HeadingPairs>
    <vt:vector size="8" baseType="variant">
      <vt:variant>
        <vt:lpstr>Fonts Used</vt:lpstr>
      </vt:variant>
      <vt:variant>
        <vt:i4>19</vt:i4>
      </vt:variant>
      <vt:variant>
        <vt:lpstr>Theme</vt:lpstr>
      </vt:variant>
      <vt:variant>
        <vt:i4>33</vt:i4>
      </vt:variant>
      <vt:variant>
        <vt:lpstr>Embedded OLE Servers</vt:lpstr>
      </vt:variant>
      <vt:variant>
        <vt:i4>1</vt:i4>
      </vt:variant>
      <vt:variant>
        <vt:lpstr>Slide Titles</vt:lpstr>
      </vt:variant>
      <vt:variant>
        <vt:i4>58</vt:i4>
      </vt:variant>
    </vt:vector>
  </HeadingPairs>
  <TitlesOfParts>
    <vt:vector size="111" baseType="lpstr">
      <vt:lpstr>Arial Unicode MS</vt:lpstr>
      <vt:lpstr>ＭＳ Ｐゴシック</vt:lpstr>
      <vt:lpstr>Arial</vt:lpstr>
      <vt:lpstr>Arial Black</vt:lpstr>
      <vt:lpstr>Arial Narrow</vt:lpstr>
      <vt:lpstr>Calibri</vt:lpstr>
      <vt:lpstr>Franklin Gothic Book</vt:lpstr>
      <vt:lpstr>Georgia</vt:lpstr>
      <vt:lpstr>Gill Sans MT</vt:lpstr>
      <vt:lpstr>Gulim</vt:lpstr>
      <vt:lpstr>Helvetica</vt:lpstr>
      <vt:lpstr>Helvetica Light</vt:lpstr>
      <vt:lpstr>Helvetica Neue</vt:lpstr>
      <vt:lpstr>Helvetica Neue Light</vt:lpstr>
      <vt:lpstr>Perpetua</vt:lpstr>
      <vt:lpstr>Times New Roman</vt:lpstr>
      <vt:lpstr>Verdana</vt:lpstr>
      <vt:lpstr>Wingdings</vt:lpstr>
      <vt:lpstr>Wingdings 2</vt:lpstr>
      <vt:lpstr>Default Design</vt:lpstr>
      <vt:lpstr>6_Default Design</vt:lpstr>
      <vt:lpstr>1_Default Design</vt:lpstr>
      <vt:lpstr>2_Default Design</vt:lpstr>
      <vt:lpstr>10_Office Theme</vt:lpstr>
      <vt:lpstr>2_Office Theme</vt:lpstr>
      <vt:lpstr>Office Theme</vt:lpstr>
      <vt:lpstr>5_Default Design</vt:lpstr>
      <vt:lpstr>3_Office Theme</vt:lpstr>
      <vt:lpstr>4_Office Theme</vt:lpstr>
      <vt:lpstr>6_Office Theme</vt:lpstr>
      <vt:lpstr>7_Office Theme</vt:lpstr>
      <vt:lpstr>9_Default Design</vt:lpstr>
      <vt:lpstr>8_Office Theme</vt:lpstr>
      <vt:lpstr>10_Default Design</vt:lpstr>
      <vt:lpstr>9_Office Theme</vt:lpstr>
      <vt:lpstr>13_Office Theme</vt:lpstr>
      <vt:lpstr>14_Office Theme</vt:lpstr>
      <vt:lpstr>15_Office Theme</vt:lpstr>
      <vt:lpstr>20_Office Theme</vt:lpstr>
      <vt:lpstr>21_Office Theme</vt:lpstr>
      <vt:lpstr>11_Default Design</vt:lpstr>
      <vt:lpstr>12_Default Design</vt:lpstr>
      <vt:lpstr>Equity</vt:lpstr>
      <vt:lpstr>1_Equity</vt:lpstr>
      <vt:lpstr>22_Office Theme</vt:lpstr>
      <vt:lpstr>11_Office Theme</vt:lpstr>
      <vt:lpstr>12_Office Theme</vt:lpstr>
      <vt:lpstr>1_Office Theme</vt:lpstr>
      <vt:lpstr>8_Default Design</vt:lpstr>
      <vt:lpstr>17_Office Theme</vt:lpstr>
      <vt:lpstr>18_Office Theme</vt:lpstr>
      <vt:lpstr>19_Office Theme</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It Works</vt:lpstr>
      <vt:lpstr>Powerful Bioinformatics with Curated Genome Databases</vt:lpstr>
      <vt:lpstr>Best in Class Performance</vt:lpstr>
      <vt:lpstr>Infectious Disease in the  Genomics Era </vt:lpstr>
      <vt:lpstr>PowerPoint Presentation</vt:lpstr>
      <vt:lpstr>PowerPoint Presentation</vt:lpstr>
      <vt:lpstr>PowerPoint Presentation</vt:lpstr>
      <vt:lpstr>PowerPoint Presentation</vt:lpstr>
      <vt:lpstr>PowerPoint Presentation</vt:lpstr>
      <vt:lpstr>PowerPoint Presentation</vt:lpstr>
      <vt:lpstr>Multi-kingdom Microbiome analyses</vt:lpstr>
      <vt:lpstr>PowerPoint Presentation</vt:lpstr>
      <vt:lpstr>Viral diversity  </vt:lpstr>
      <vt:lpstr>PowerPoint Presentation</vt:lpstr>
      <vt:lpstr>PowerPoint Presentation</vt:lpstr>
      <vt:lpstr>PowerPoint Presentation</vt:lpstr>
      <vt:lpstr>PowerPoint Presentation</vt:lpstr>
      <vt:lpstr>PowerPoint Presentation</vt:lpstr>
      <vt:lpstr>PowerPoint Presentation</vt:lpstr>
      <vt:lpstr> Diarrheal Disease Study carried out with the  National Institute of Cholera and Enteric Disease, Kolkata, India  </vt:lpstr>
      <vt:lpstr> Microbiome Analysis of Acute Diarrheal Patients Compared with Healthy Individuals</vt:lpstr>
      <vt:lpstr>PowerPoint Presentation</vt:lpstr>
      <vt:lpstr>Global Healthy Gut Microbiome</vt:lpstr>
      <vt:lpstr>Healthy Gut Microbiome Across Countries and Cultures</vt:lpstr>
      <vt:lpstr>PowerPoint Presentation</vt:lpstr>
      <vt:lpstr>PowerPoint Presentation</vt:lpstr>
      <vt:lpstr>What is Healthy?</vt:lpstr>
      <vt:lpstr>Is healthy really so different?</vt:lpstr>
      <vt:lpstr>Or, is Healthy more similar than we think?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umiacs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Tsukuba Japan</dc:title>
  <dc:creator>jnewlin</dc:creator>
  <cp:lastModifiedBy>Calit2Auditorium</cp:lastModifiedBy>
  <cp:revision>287</cp:revision>
  <cp:lastPrinted>2018-04-30T23:09:10Z</cp:lastPrinted>
  <dcterms:created xsi:type="dcterms:W3CDTF">2010-08-13T16:53:17Z</dcterms:created>
  <dcterms:modified xsi:type="dcterms:W3CDTF">2018-05-03T15:52:07Z</dcterms:modified>
</cp:coreProperties>
</file>